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2"/>
  </p:notesMasterIdLst>
  <p:sldIdLst>
    <p:sldId id="256" r:id="rId5"/>
    <p:sldId id="257" r:id="rId6"/>
    <p:sldId id="258" r:id="rId7"/>
    <p:sldId id="263" r:id="rId8"/>
    <p:sldId id="260" r:id="rId9"/>
    <p:sldId id="261" r:id="rId10"/>
    <p:sldId id="262" r:id="rId11"/>
    <p:sldId id="264" r:id="rId12"/>
    <p:sldId id="265" r:id="rId13"/>
    <p:sldId id="274" r:id="rId14"/>
    <p:sldId id="266" r:id="rId15"/>
    <p:sldId id="271" r:id="rId16"/>
    <p:sldId id="269" r:id="rId17"/>
    <p:sldId id="275" r:id="rId18"/>
    <p:sldId id="267" r:id="rId19"/>
    <p:sldId id="268" r:id="rId20"/>
    <p:sldId id="270" r:id="rId21"/>
  </p:sldIdLst>
  <p:sldSz cx="12192000" cy="6858000"/>
  <p:notesSz cx="6858000" cy="9144000"/>
  <p:embeddedFontLst>
    <p:embeddedFont>
      <p:font typeface="Arial Black" panose="020B0A04020102020204" pitchFamily="34" charset="0"/>
      <p:regular r:id="rId23"/>
      <p:bold r:id="rId24"/>
    </p:embeddedFont>
    <p:embeddedFont>
      <p:font typeface="Impact" panose="020B0806030902050204" pitchFamily="34" charset="0"/>
      <p:regular r:id="rId25"/>
    </p:embeddedFont>
    <p:embeddedFont>
      <p:font typeface="Open Sans Light" panose="020B0306030504020204" pitchFamily="34" charset="0"/>
      <p:regular r:id="rId26"/>
      <p:bold r:id="rId27"/>
      <p:italic r:id="rId28"/>
      <p:boldItalic r:id="rId29"/>
    </p:embeddedFont>
    <p:embeddedFont>
      <p:font typeface="Passion One" panose="020B060402020202020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hcMYQMQtiTy1SFRWgZEQftadZGg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9D2E"/>
    <a:srgbClr val="11B2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8AE8D3-C6BB-48A0-E736-0DFBA9FD8ADF}" v="78" dt="2026-07-02T10:31:31.3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customschemas.google.com/relationships/presentationmetadata" Target="metadata"/><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a:t>open source</a:t>
            </a:r>
            <a:endParaRPr/>
          </a:p>
        </p:txBody>
      </p:sp>
      <p:sp>
        <p:nvSpPr>
          <p:cNvPr id="186" name="Google Shape;18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5023C749-BE5C-0D63-34D5-F6D5D5FE09E3}"/>
            </a:ext>
          </a:extLst>
        </p:cNvPr>
        <p:cNvGrpSpPr/>
        <p:nvPr/>
      </p:nvGrpSpPr>
      <p:grpSpPr>
        <a:xfrm>
          <a:off x="0" y="0"/>
          <a:ext cx="0" cy="0"/>
          <a:chOff x="0" y="0"/>
          <a:chExt cx="0" cy="0"/>
        </a:xfrm>
      </p:grpSpPr>
      <p:sp>
        <p:nvSpPr>
          <p:cNvPr id="117" name="Google Shape;117;p2:notes">
            <a:extLst>
              <a:ext uri="{FF2B5EF4-FFF2-40B4-BE49-F238E27FC236}">
                <a16:creationId xmlns:a16="http://schemas.microsoft.com/office/drawing/2014/main" id="{90C01AB5-F306-08FD-D879-A07B2CC295F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a:t>MEERGroen - écologiste qui gérait une forêt, il a commencé à donner des arbres en plus aux voisins + amis et il a lancé le projet</a:t>
            </a:r>
            <a:endParaRPr/>
          </a:p>
          <a:p>
            <a:pPr marL="0" lvl="0" indent="0" algn="l" rtl="0">
              <a:lnSpc>
                <a:spcPct val="100000"/>
              </a:lnSpc>
              <a:spcBef>
                <a:spcPts val="0"/>
              </a:spcBef>
              <a:spcAft>
                <a:spcPts val="0"/>
              </a:spcAft>
              <a:buSzPts val="1400"/>
              <a:buNone/>
            </a:pPr>
            <a:r>
              <a:rPr lang="nl-NL"/>
              <a:t>Urgenda est venu apporter la compétence coordination / développement</a:t>
            </a:r>
            <a:endParaRPr/>
          </a:p>
          <a:p>
            <a:pPr marL="0" lvl="0" indent="0" algn="l" rtl="0">
              <a:lnSpc>
                <a:spcPct val="100000"/>
              </a:lnSpc>
              <a:spcBef>
                <a:spcPts val="0"/>
              </a:spcBef>
              <a:spcAft>
                <a:spcPts val="0"/>
              </a:spcAft>
              <a:buSzPts val="1400"/>
              <a:buNone/>
            </a:pPr>
            <a:r>
              <a:rPr lang="nl-NL"/>
              <a:t>Caring Farmers - coalition d’agriculteurs éco-responsables qui contribuent au projets en donnant + plantant des arbres, + faire avancer le projet car les agriculteurs détiennent la plupart des terres privés. On travaille aux côtés des agriculteurs</a:t>
            </a:r>
            <a:endParaRPr/>
          </a:p>
        </p:txBody>
      </p:sp>
      <p:sp>
        <p:nvSpPr>
          <p:cNvPr id="118" name="Google Shape;118;p2:notes">
            <a:extLst>
              <a:ext uri="{FF2B5EF4-FFF2-40B4-BE49-F238E27FC236}">
                <a16:creationId xmlns:a16="http://schemas.microsoft.com/office/drawing/2014/main" id="{1BC80C2F-989B-B531-AF4A-5E1B4EA2C2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0402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NL"/>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e89f4c7e0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2e89f4c7e0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2e89f4c7e0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NL"/>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122982980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122982980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g3122982980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a:t>Arboplanificateur : on crée un compte en tant que lieu de récolte, lieu d’accueil d’arbres, ou lieu de plantation et on peut organiser soi-même des événements</a:t>
            </a:r>
            <a:endParaRPr/>
          </a:p>
          <a:p>
            <a:pPr marL="0" lvl="0" indent="0" algn="l" rtl="0">
              <a:lnSpc>
                <a:spcPct val="100000"/>
              </a:lnSpc>
              <a:spcBef>
                <a:spcPts val="0"/>
              </a:spcBef>
              <a:spcAft>
                <a:spcPts val="0"/>
              </a:spcAft>
              <a:buSzPts val="1400"/>
              <a:buNone/>
            </a:pPr>
            <a:r>
              <a:rPr lang="nl-NL"/>
              <a:t>orga local via plateforme</a:t>
            </a:r>
            <a:endParaRPr/>
          </a:p>
        </p:txBody>
      </p:sp>
      <p:sp>
        <p:nvSpPr>
          <p:cNvPr id="165" name="Google Shape;1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a:t>Frank's 15 reasons</a:t>
            </a:r>
            <a:endParaRPr/>
          </a:p>
          <a:p>
            <a:pPr marL="0" lvl="0" indent="0" algn="l" rtl="0">
              <a:lnSpc>
                <a:spcPct val="100000"/>
              </a:lnSpc>
              <a:spcBef>
                <a:spcPts val="0"/>
              </a:spcBef>
              <a:spcAft>
                <a:spcPts val="0"/>
              </a:spcAft>
              <a:buSzPts val="1400"/>
              <a:buNone/>
            </a:pPr>
            <a:endParaRPr/>
          </a:p>
          <a:p>
            <a:pPr marL="228600" lvl="0" indent="-228600" algn="l" rtl="0">
              <a:lnSpc>
                <a:spcPct val="100000"/>
              </a:lnSpc>
              <a:spcBef>
                <a:spcPts val="0"/>
              </a:spcBef>
              <a:spcAft>
                <a:spcPts val="0"/>
              </a:spcAft>
              <a:buClr>
                <a:schemeClr val="dk1"/>
              </a:buClr>
              <a:buSzPts val="1200"/>
              <a:buFont typeface="Calibri"/>
              <a:buAutoNum type="arabicPeriod"/>
            </a:pPr>
            <a:r>
              <a:rPr lang="nl-NL"/>
              <a:t>Manage neclegted forests</a:t>
            </a:r>
            <a:endParaRPr/>
          </a:p>
          <a:p>
            <a:pPr marL="228600" lvl="0" indent="-228600" algn="l" rtl="0">
              <a:lnSpc>
                <a:spcPct val="100000"/>
              </a:lnSpc>
              <a:spcBef>
                <a:spcPts val="0"/>
              </a:spcBef>
              <a:spcAft>
                <a:spcPts val="0"/>
              </a:spcAft>
              <a:buClr>
                <a:schemeClr val="dk1"/>
              </a:buClr>
              <a:buSzPts val="1200"/>
              <a:buFont typeface="Calibri"/>
              <a:buAutoNum type="arabicPeriod"/>
            </a:pPr>
            <a:r>
              <a:rPr lang="nl-NL"/>
              <a:t>ecological and cultural historical value</a:t>
            </a:r>
            <a:endParaRPr/>
          </a:p>
          <a:p>
            <a:pPr marL="228600" lvl="0" indent="-228600" algn="l" rtl="0">
              <a:lnSpc>
                <a:spcPct val="100000"/>
              </a:lnSpc>
              <a:spcBef>
                <a:spcPts val="0"/>
              </a:spcBef>
              <a:spcAft>
                <a:spcPts val="0"/>
              </a:spcAft>
              <a:buClr>
                <a:schemeClr val="dk1"/>
              </a:buClr>
              <a:buSzPts val="1200"/>
              <a:buFont typeface="Calibri"/>
              <a:buAutoNum type="arabicPeriod"/>
            </a:pPr>
            <a:r>
              <a:rPr lang="nl-NL"/>
              <a:t>Free exercise/sporting school</a:t>
            </a:r>
            <a:endParaRPr/>
          </a:p>
          <a:p>
            <a:pPr marL="228600" lvl="0" indent="-228600" algn="l" rtl="0">
              <a:lnSpc>
                <a:spcPct val="100000"/>
              </a:lnSpc>
              <a:spcBef>
                <a:spcPts val="0"/>
              </a:spcBef>
              <a:spcAft>
                <a:spcPts val="0"/>
              </a:spcAft>
              <a:buClr>
                <a:schemeClr val="dk1"/>
              </a:buClr>
              <a:buSzPts val="1200"/>
              <a:buFont typeface="Calibri"/>
              <a:buAutoNum type="arabicPeriod"/>
            </a:pPr>
            <a:r>
              <a:rPr lang="nl-NL"/>
              <a:t>Billions of trees transplanted</a:t>
            </a:r>
            <a:endParaRPr/>
          </a:p>
          <a:p>
            <a:pPr marL="228600" lvl="0" indent="-228600" algn="l" rtl="0">
              <a:lnSpc>
                <a:spcPct val="100000"/>
              </a:lnSpc>
              <a:spcBef>
                <a:spcPts val="0"/>
              </a:spcBef>
              <a:spcAft>
                <a:spcPts val="0"/>
              </a:spcAft>
              <a:buClr>
                <a:schemeClr val="dk1"/>
              </a:buClr>
              <a:buSzPts val="1200"/>
              <a:buFont typeface="Calibri"/>
              <a:buAutoNum type="arabicPeriod"/>
            </a:pPr>
            <a:r>
              <a:rPr lang="nl-NL"/>
              <a:t>Donate for free</a:t>
            </a:r>
            <a:endParaRPr/>
          </a:p>
          <a:p>
            <a:pPr marL="228600" lvl="0" indent="-228600" algn="l" rtl="0">
              <a:lnSpc>
                <a:spcPct val="100000"/>
              </a:lnSpc>
              <a:spcBef>
                <a:spcPts val="0"/>
              </a:spcBef>
              <a:spcAft>
                <a:spcPts val="0"/>
              </a:spcAft>
              <a:buClr>
                <a:schemeClr val="dk1"/>
              </a:buClr>
              <a:buSzPts val="1200"/>
              <a:buFont typeface="Calibri"/>
              <a:buAutoNum type="arabicPeriod"/>
            </a:pPr>
            <a:r>
              <a:rPr lang="nl-NL"/>
              <a:t>Concern to positive energy</a:t>
            </a:r>
            <a:endParaRPr/>
          </a:p>
          <a:p>
            <a:pPr marL="228600" lvl="0" indent="-228600" algn="l" rtl="0">
              <a:lnSpc>
                <a:spcPct val="100000"/>
              </a:lnSpc>
              <a:spcBef>
                <a:spcPts val="0"/>
              </a:spcBef>
              <a:spcAft>
                <a:spcPts val="0"/>
              </a:spcAft>
              <a:buClr>
                <a:schemeClr val="dk1"/>
              </a:buClr>
              <a:buSzPts val="1200"/>
              <a:buFont typeface="Calibri"/>
              <a:buAutoNum type="arabicPeriod"/>
            </a:pPr>
            <a:r>
              <a:rPr lang="nl-NL"/>
              <a:t>Improve biodiversity</a:t>
            </a:r>
            <a:endParaRPr/>
          </a:p>
          <a:p>
            <a:pPr marL="228600" lvl="0" indent="-228600" algn="l" rtl="0">
              <a:lnSpc>
                <a:spcPct val="100000"/>
              </a:lnSpc>
              <a:spcBef>
                <a:spcPts val="0"/>
              </a:spcBef>
              <a:spcAft>
                <a:spcPts val="0"/>
              </a:spcAft>
              <a:buClr>
                <a:schemeClr val="dk1"/>
              </a:buClr>
              <a:buSzPts val="1200"/>
              <a:buFont typeface="Calibri"/>
              <a:buAutoNum type="arabicPeriod"/>
            </a:pPr>
            <a:r>
              <a:rPr lang="nl-NL"/>
              <a:t>Ecological solution to ecological problem </a:t>
            </a:r>
            <a:endParaRPr/>
          </a:p>
          <a:p>
            <a:pPr marL="228600" lvl="0" indent="-228600" algn="l" rtl="0">
              <a:lnSpc>
                <a:spcPct val="100000"/>
              </a:lnSpc>
              <a:spcBef>
                <a:spcPts val="0"/>
              </a:spcBef>
              <a:spcAft>
                <a:spcPts val="0"/>
              </a:spcAft>
              <a:buClr>
                <a:schemeClr val="dk1"/>
              </a:buClr>
              <a:buSzPts val="1200"/>
              <a:buFont typeface="Calibri"/>
              <a:buAutoNum type="arabicPeriod"/>
            </a:pPr>
            <a:r>
              <a:rPr lang="nl-NL"/>
              <a:t>Supplement in sufficient tree nursery production</a:t>
            </a:r>
            <a:endParaRPr/>
          </a:p>
          <a:p>
            <a:pPr marL="228600" lvl="0" indent="-228600" algn="l" rtl="0">
              <a:lnSpc>
                <a:spcPct val="100000"/>
              </a:lnSpc>
              <a:spcBef>
                <a:spcPts val="0"/>
              </a:spcBef>
              <a:spcAft>
                <a:spcPts val="0"/>
              </a:spcAft>
              <a:buClr>
                <a:schemeClr val="dk1"/>
              </a:buClr>
              <a:buSzPts val="1200"/>
              <a:buFont typeface="Calibri"/>
              <a:buAutoNum type="arabicPeriod"/>
            </a:pPr>
            <a:r>
              <a:rPr lang="nl-NL"/>
              <a:t>1 kg wood is 2 kg co2</a:t>
            </a:r>
            <a:endParaRPr/>
          </a:p>
          <a:p>
            <a:pPr marL="228600" lvl="0" indent="-228600" algn="l" rtl="0">
              <a:lnSpc>
                <a:spcPct val="100000"/>
              </a:lnSpc>
              <a:spcBef>
                <a:spcPts val="0"/>
              </a:spcBef>
              <a:spcAft>
                <a:spcPts val="0"/>
              </a:spcAft>
              <a:buClr>
                <a:schemeClr val="dk1"/>
              </a:buClr>
              <a:buSzPts val="1200"/>
              <a:buFont typeface="Calibri"/>
              <a:buAutoNum type="arabicPeriod"/>
            </a:pPr>
            <a:r>
              <a:rPr lang="nl-NL"/>
              <a:t>We gain 10 years with saplings</a:t>
            </a:r>
            <a:endParaRPr/>
          </a:p>
          <a:p>
            <a:pPr marL="228600" lvl="0" indent="-228600" algn="l" rtl="0">
              <a:lnSpc>
                <a:spcPct val="100000"/>
              </a:lnSpc>
              <a:spcBef>
                <a:spcPts val="0"/>
              </a:spcBef>
              <a:spcAft>
                <a:spcPts val="0"/>
              </a:spcAft>
              <a:buClr>
                <a:schemeClr val="dk1"/>
              </a:buClr>
              <a:buSzPts val="1200"/>
              <a:buFont typeface="Calibri"/>
              <a:buAutoNum type="arabicPeriod"/>
            </a:pPr>
            <a:r>
              <a:rPr lang="nl-NL"/>
              <a:t>We gain 50-100 years for energy transition</a:t>
            </a:r>
            <a:endParaRPr/>
          </a:p>
          <a:p>
            <a:pPr marL="228600" lvl="0" indent="-228600" algn="l" rtl="0">
              <a:lnSpc>
                <a:spcPct val="100000"/>
              </a:lnSpc>
              <a:spcBef>
                <a:spcPts val="0"/>
              </a:spcBef>
              <a:spcAft>
                <a:spcPts val="0"/>
              </a:spcAft>
              <a:buClr>
                <a:schemeClr val="dk1"/>
              </a:buClr>
              <a:buSzPts val="1200"/>
              <a:buFont typeface="Calibri"/>
              <a:buAutoNum type="arabicPeriod"/>
            </a:pPr>
            <a:r>
              <a:rPr lang="nl-NL"/>
              <a:t>Unifying concept for mankind</a:t>
            </a:r>
            <a:endParaRPr/>
          </a:p>
          <a:p>
            <a:pPr marL="228600" lvl="0" indent="-152400" algn="l" rtl="0">
              <a:lnSpc>
                <a:spcPct val="100000"/>
              </a:lnSpc>
              <a:spcBef>
                <a:spcPts val="0"/>
              </a:spcBef>
              <a:spcAft>
                <a:spcPts val="0"/>
              </a:spcAft>
              <a:buClr>
                <a:schemeClr val="dk1"/>
              </a:buClr>
              <a:buSzPts val="1200"/>
              <a:buFont typeface="Calibri"/>
              <a:buNone/>
            </a:pPr>
            <a:endParaRPr/>
          </a:p>
        </p:txBody>
      </p:sp>
      <p:sp>
        <p:nvSpPr>
          <p:cNvPr id="150" name="Google Shape;15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6"/>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6"/>
          <p:cNvSpPr txBox="1">
            <a:spLocks noGrp="1"/>
          </p:cNvSpPr>
          <p:nvPr>
            <p:ph type="body" idx="1"/>
          </p:nvPr>
        </p:nvSpPr>
        <p:spPr>
          <a:xfrm>
            <a:off x="1143000" y="2009554"/>
            <a:ext cx="9906000" cy="4024424"/>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1000"/>
              </a:spcBef>
              <a:spcAft>
                <a:spcPts val="0"/>
              </a:spcAft>
              <a:buClr>
                <a:srgbClr val="14B2A8"/>
              </a:buClr>
              <a:buSzPts val="2400"/>
              <a:buChar char="•"/>
              <a:defRPr/>
            </a:lvl1pPr>
            <a:lvl2pPr marL="914400" lvl="1" indent="-355600" algn="l">
              <a:lnSpc>
                <a:spcPct val="100000"/>
              </a:lnSpc>
              <a:spcBef>
                <a:spcPts val="500"/>
              </a:spcBef>
              <a:spcAft>
                <a:spcPts val="0"/>
              </a:spcAft>
              <a:buClr>
                <a:srgbClr val="14B2A8"/>
              </a:buClr>
              <a:buSzPts val="2000"/>
              <a:buChar char="•"/>
              <a:defRPr/>
            </a:lvl2pPr>
            <a:lvl3pPr marL="1371600" lvl="2" indent="-342900" algn="l">
              <a:lnSpc>
                <a:spcPct val="100000"/>
              </a:lnSpc>
              <a:spcBef>
                <a:spcPts val="500"/>
              </a:spcBef>
              <a:spcAft>
                <a:spcPts val="0"/>
              </a:spcAft>
              <a:buClr>
                <a:srgbClr val="14B2A8"/>
              </a:buClr>
              <a:buSzPts val="1800"/>
              <a:buChar char="•"/>
              <a:defRPr/>
            </a:lvl3pPr>
            <a:lvl4pPr marL="1828800" lvl="3" indent="-330200" algn="l">
              <a:lnSpc>
                <a:spcPct val="100000"/>
              </a:lnSpc>
              <a:spcBef>
                <a:spcPts val="500"/>
              </a:spcBef>
              <a:spcAft>
                <a:spcPts val="0"/>
              </a:spcAft>
              <a:buClr>
                <a:srgbClr val="14B2A8"/>
              </a:buClr>
              <a:buSzPts val="1600"/>
              <a:buChar char="•"/>
              <a:defRPr/>
            </a:lvl4pPr>
            <a:lvl5pPr marL="2286000" lvl="4" indent="-330200" algn="l">
              <a:lnSpc>
                <a:spcPct val="100000"/>
              </a:lnSpc>
              <a:spcBef>
                <a:spcPts val="500"/>
              </a:spcBef>
              <a:spcAft>
                <a:spcPts val="0"/>
              </a:spcAft>
              <a:buClr>
                <a:srgbClr val="14B2A8"/>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6"/>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6"/>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6"/>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body" idx="1"/>
          </p:nvPr>
        </p:nvSpPr>
        <p:spPr>
          <a:xfrm rot="5400000">
            <a:off x="4083788" y="-931234"/>
            <a:ext cx="4024424" cy="99060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chemeClr val="dk2"/>
              </a:buClr>
              <a:buSzPts val="1440"/>
              <a:buChar char="•"/>
              <a:defRPr/>
            </a:lvl1pPr>
            <a:lvl2pPr marL="914400" lvl="1" indent="-320040" algn="l">
              <a:lnSpc>
                <a:spcPct val="100000"/>
              </a:lnSpc>
              <a:spcBef>
                <a:spcPts val="500"/>
              </a:spcBef>
              <a:spcAft>
                <a:spcPts val="0"/>
              </a:spcAft>
              <a:buClr>
                <a:schemeClr val="dk2"/>
              </a:buClr>
              <a:buSzPts val="1440"/>
              <a:buChar char="•"/>
              <a:defRPr/>
            </a:lvl2pPr>
            <a:lvl3pPr marL="1371600" lvl="2" indent="-320039" algn="l">
              <a:lnSpc>
                <a:spcPct val="100000"/>
              </a:lnSpc>
              <a:spcBef>
                <a:spcPts val="500"/>
              </a:spcBef>
              <a:spcAft>
                <a:spcPts val="0"/>
              </a:spcAft>
              <a:buClr>
                <a:schemeClr val="dk2"/>
              </a:buClr>
              <a:buSzPts val="1440"/>
              <a:buChar char="•"/>
              <a:defRPr/>
            </a:lvl3pPr>
            <a:lvl4pPr marL="1828800" lvl="3" indent="-320039" algn="l">
              <a:lnSpc>
                <a:spcPct val="100000"/>
              </a:lnSpc>
              <a:spcBef>
                <a:spcPts val="500"/>
              </a:spcBef>
              <a:spcAft>
                <a:spcPts val="0"/>
              </a:spcAft>
              <a:buClr>
                <a:schemeClr val="dk2"/>
              </a:buClr>
              <a:buSzPts val="1440"/>
              <a:buChar char="•"/>
              <a:defRPr/>
            </a:lvl4pPr>
            <a:lvl5pPr marL="2286000" lvl="4" indent="-320039" algn="l">
              <a:lnSpc>
                <a:spcPct val="100000"/>
              </a:lnSpc>
              <a:spcBef>
                <a:spcPts val="500"/>
              </a:spcBef>
              <a:spcAft>
                <a:spcPts val="0"/>
              </a:spcAft>
              <a:buClr>
                <a:schemeClr val="dk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5"/>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chemeClr val="dk2"/>
              </a:buClr>
              <a:buSzPts val="1440"/>
              <a:buChar char="•"/>
              <a:defRPr/>
            </a:lvl1pPr>
            <a:lvl2pPr marL="914400" lvl="1" indent="-320040" algn="l">
              <a:lnSpc>
                <a:spcPct val="100000"/>
              </a:lnSpc>
              <a:spcBef>
                <a:spcPts val="500"/>
              </a:spcBef>
              <a:spcAft>
                <a:spcPts val="0"/>
              </a:spcAft>
              <a:buClr>
                <a:schemeClr val="dk2"/>
              </a:buClr>
              <a:buSzPts val="1440"/>
              <a:buChar char="•"/>
              <a:defRPr/>
            </a:lvl2pPr>
            <a:lvl3pPr marL="1371600" lvl="2" indent="-320039" algn="l">
              <a:lnSpc>
                <a:spcPct val="100000"/>
              </a:lnSpc>
              <a:spcBef>
                <a:spcPts val="500"/>
              </a:spcBef>
              <a:spcAft>
                <a:spcPts val="0"/>
              </a:spcAft>
              <a:buClr>
                <a:schemeClr val="dk2"/>
              </a:buClr>
              <a:buSzPts val="1440"/>
              <a:buChar char="•"/>
              <a:defRPr/>
            </a:lvl3pPr>
            <a:lvl4pPr marL="1828800" lvl="3" indent="-320039" algn="l">
              <a:lnSpc>
                <a:spcPct val="100000"/>
              </a:lnSpc>
              <a:spcBef>
                <a:spcPts val="500"/>
              </a:spcBef>
              <a:spcAft>
                <a:spcPts val="0"/>
              </a:spcAft>
              <a:buClr>
                <a:schemeClr val="dk2"/>
              </a:buClr>
              <a:buSzPts val="1440"/>
              <a:buChar char="•"/>
              <a:defRPr/>
            </a:lvl4pPr>
            <a:lvl5pPr marL="2286000" lvl="4" indent="-320039" algn="l">
              <a:lnSpc>
                <a:spcPct val="100000"/>
              </a:lnSpc>
              <a:spcBef>
                <a:spcPts val="500"/>
              </a:spcBef>
              <a:spcAft>
                <a:spcPts val="0"/>
              </a:spcAft>
              <a:buClr>
                <a:schemeClr val="dk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6"/>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6"/>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6"/>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17"/>
          <p:cNvSpPr txBox="1">
            <a:spLocks noGrp="1"/>
          </p:cNvSpPr>
          <p:nvPr>
            <p:ph type="ctrTitle"/>
          </p:nvPr>
        </p:nvSpPr>
        <p:spPr>
          <a:xfrm>
            <a:off x="1524000" y="1122363"/>
            <a:ext cx="9144000" cy="302530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600"/>
              <a:buFont typeface="Impact"/>
              <a:buNone/>
              <a:defRPr sz="6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subTitle" idx="1"/>
          </p:nvPr>
        </p:nvSpPr>
        <p:spPr>
          <a:xfrm>
            <a:off x="1524000" y="4386729"/>
            <a:ext cx="9144000" cy="1135529"/>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Clr>
                <a:schemeClr val="dk2"/>
              </a:buClr>
              <a:buSzPts val="1440"/>
              <a:buNone/>
              <a:defRPr sz="1800" b="1" cap="none"/>
            </a:lvl1pPr>
            <a:lvl2pPr lvl="1" algn="ctr">
              <a:lnSpc>
                <a:spcPct val="100000"/>
              </a:lnSpc>
              <a:spcBef>
                <a:spcPts val="500"/>
              </a:spcBef>
              <a:spcAft>
                <a:spcPts val="0"/>
              </a:spcAft>
              <a:buClr>
                <a:schemeClr val="dk2"/>
              </a:buClr>
              <a:buSzPts val="1600"/>
              <a:buNone/>
              <a:defRPr sz="2000"/>
            </a:lvl2pPr>
            <a:lvl3pPr lvl="2" algn="ctr">
              <a:lnSpc>
                <a:spcPct val="100000"/>
              </a:lnSpc>
              <a:spcBef>
                <a:spcPts val="500"/>
              </a:spcBef>
              <a:spcAft>
                <a:spcPts val="0"/>
              </a:spcAft>
              <a:buClr>
                <a:schemeClr val="dk2"/>
              </a:buClr>
              <a:buSzPts val="1440"/>
              <a:buNone/>
              <a:defRPr sz="1800"/>
            </a:lvl3pPr>
            <a:lvl4pPr lvl="3" algn="ctr">
              <a:lnSpc>
                <a:spcPct val="100000"/>
              </a:lnSpc>
              <a:spcBef>
                <a:spcPts val="500"/>
              </a:spcBef>
              <a:spcAft>
                <a:spcPts val="0"/>
              </a:spcAft>
              <a:buClr>
                <a:schemeClr val="dk2"/>
              </a:buClr>
              <a:buSzPts val="1280"/>
              <a:buNone/>
              <a:defRPr sz="1600"/>
            </a:lvl4pPr>
            <a:lvl5pPr lvl="4" algn="ctr">
              <a:lnSpc>
                <a:spcPct val="100000"/>
              </a:lnSpc>
              <a:spcBef>
                <a:spcPts val="500"/>
              </a:spcBef>
              <a:spcAft>
                <a:spcPts val="0"/>
              </a:spcAft>
              <a:buClr>
                <a:schemeClr val="dk2"/>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17"/>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SzPts val="1400"/>
              <a:buNone/>
              <a:defRPr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7"/>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7"/>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6000"/>
              <a:buFont typeface="Impac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888888"/>
              </a:buClr>
              <a:buSzPts val="1920"/>
              <a:buNone/>
              <a:defRPr sz="2400">
                <a:solidFill>
                  <a:srgbClr val="888888"/>
                </a:solidFill>
              </a:defRPr>
            </a:lvl1pPr>
            <a:lvl2pPr marL="914400" lvl="1" indent="-228600" algn="l">
              <a:lnSpc>
                <a:spcPct val="100000"/>
              </a:lnSpc>
              <a:spcBef>
                <a:spcPts val="500"/>
              </a:spcBef>
              <a:spcAft>
                <a:spcPts val="0"/>
              </a:spcAft>
              <a:buClr>
                <a:srgbClr val="888888"/>
              </a:buClr>
              <a:buSzPts val="1600"/>
              <a:buNone/>
              <a:defRPr sz="2000">
                <a:solidFill>
                  <a:srgbClr val="888888"/>
                </a:solidFill>
              </a:defRPr>
            </a:lvl2pPr>
            <a:lvl3pPr marL="1371600" lvl="2" indent="-228600" algn="l">
              <a:lnSpc>
                <a:spcPct val="100000"/>
              </a:lnSpc>
              <a:spcBef>
                <a:spcPts val="500"/>
              </a:spcBef>
              <a:spcAft>
                <a:spcPts val="0"/>
              </a:spcAft>
              <a:buClr>
                <a:srgbClr val="888888"/>
              </a:buClr>
              <a:buSzPts val="1440"/>
              <a:buNone/>
              <a:defRPr sz="1800">
                <a:solidFill>
                  <a:srgbClr val="888888"/>
                </a:solidFill>
              </a:defRPr>
            </a:lvl3pPr>
            <a:lvl4pPr marL="1828800" lvl="3" indent="-228600" algn="l">
              <a:lnSpc>
                <a:spcPct val="100000"/>
              </a:lnSpc>
              <a:spcBef>
                <a:spcPts val="500"/>
              </a:spcBef>
              <a:spcAft>
                <a:spcPts val="0"/>
              </a:spcAft>
              <a:buClr>
                <a:srgbClr val="888888"/>
              </a:buClr>
              <a:buSzPts val="1280"/>
              <a:buNone/>
              <a:defRPr sz="1600">
                <a:solidFill>
                  <a:srgbClr val="888888"/>
                </a:solidFill>
              </a:defRPr>
            </a:lvl4pPr>
            <a:lvl5pPr marL="2286000" lvl="4" indent="-228600" algn="l">
              <a:lnSpc>
                <a:spcPct val="100000"/>
              </a:lnSpc>
              <a:spcBef>
                <a:spcPts val="500"/>
              </a:spcBef>
              <a:spcAft>
                <a:spcPts val="0"/>
              </a:spcAft>
              <a:buClr>
                <a:srgbClr val="888888"/>
              </a:buClr>
              <a:buSzPts val="128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18"/>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8"/>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19"/>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9"/>
          <p:cNvSpPr txBox="1">
            <a:spLocks noGrp="1"/>
          </p:cNvSpPr>
          <p:nvPr>
            <p:ph type="body" idx="1"/>
          </p:nvPr>
        </p:nvSpPr>
        <p:spPr>
          <a:xfrm>
            <a:off x="838200" y="1924493"/>
            <a:ext cx="5181600" cy="425247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chemeClr val="dk2"/>
              </a:buClr>
              <a:buSzPts val="1440"/>
              <a:buChar char="•"/>
              <a:defRPr/>
            </a:lvl1pPr>
            <a:lvl2pPr marL="914400" lvl="1" indent="-320040" algn="l">
              <a:lnSpc>
                <a:spcPct val="100000"/>
              </a:lnSpc>
              <a:spcBef>
                <a:spcPts val="500"/>
              </a:spcBef>
              <a:spcAft>
                <a:spcPts val="0"/>
              </a:spcAft>
              <a:buClr>
                <a:schemeClr val="dk2"/>
              </a:buClr>
              <a:buSzPts val="1440"/>
              <a:buChar char="•"/>
              <a:defRPr/>
            </a:lvl2pPr>
            <a:lvl3pPr marL="1371600" lvl="2" indent="-320039" algn="l">
              <a:lnSpc>
                <a:spcPct val="100000"/>
              </a:lnSpc>
              <a:spcBef>
                <a:spcPts val="500"/>
              </a:spcBef>
              <a:spcAft>
                <a:spcPts val="0"/>
              </a:spcAft>
              <a:buClr>
                <a:schemeClr val="dk2"/>
              </a:buClr>
              <a:buSzPts val="1440"/>
              <a:buChar char="•"/>
              <a:defRPr/>
            </a:lvl3pPr>
            <a:lvl4pPr marL="1828800" lvl="3" indent="-320039" algn="l">
              <a:lnSpc>
                <a:spcPct val="100000"/>
              </a:lnSpc>
              <a:spcBef>
                <a:spcPts val="500"/>
              </a:spcBef>
              <a:spcAft>
                <a:spcPts val="0"/>
              </a:spcAft>
              <a:buClr>
                <a:schemeClr val="dk2"/>
              </a:buClr>
              <a:buSzPts val="1440"/>
              <a:buChar char="•"/>
              <a:defRPr/>
            </a:lvl4pPr>
            <a:lvl5pPr marL="2286000" lvl="4" indent="-320039" algn="l">
              <a:lnSpc>
                <a:spcPct val="100000"/>
              </a:lnSpc>
              <a:spcBef>
                <a:spcPts val="500"/>
              </a:spcBef>
              <a:spcAft>
                <a:spcPts val="0"/>
              </a:spcAft>
              <a:buClr>
                <a:schemeClr val="dk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9"/>
          <p:cNvSpPr txBox="1">
            <a:spLocks noGrp="1"/>
          </p:cNvSpPr>
          <p:nvPr>
            <p:ph type="body" idx="2"/>
          </p:nvPr>
        </p:nvSpPr>
        <p:spPr>
          <a:xfrm>
            <a:off x="6172200" y="1924493"/>
            <a:ext cx="5181600" cy="425247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chemeClr val="dk2"/>
              </a:buClr>
              <a:buSzPts val="1440"/>
              <a:buChar char="•"/>
              <a:defRPr/>
            </a:lvl1pPr>
            <a:lvl2pPr marL="914400" lvl="1" indent="-320040" algn="l">
              <a:lnSpc>
                <a:spcPct val="100000"/>
              </a:lnSpc>
              <a:spcBef>
                <a:spcPts val="500"/>
              </a:spcBef>
              <a:spcAft>
                <a:spcPts val="0"/>
              </a:spcAft>
              <a:buClr>
                <a:schemeClr val="dk2"/>
              </a:buClr>
              <a:buSzPts val="1440"/>
              <a:buChar char="•"/>
              <a:defRPr/>
            </a:lvl2pPr>
            <a:lvl3pPr marL="1371600" lvl="2" indent="-320039" algn="l">
              <a:lnSpc>
                <a:spcPct val="100000"/>
              </a:lnSpc>
              <a:spcBef>
                <a:spcPts val="500"/>
              </a:spcBef>
              <a:spcAft>
                <a:spcPts val="0"/>
              </a:spcAft>
              <a:buClr>
                <a:schemeClr val="dk2"/>
              </a:buClr>
              <a:buSzPts val="1440"/>
              <a:buChar char="•"/>
              <a:defRPr/>
            </a:lvl3pPr>
            <a:lvl4pPr marL="1828800" lvl="3" indent="-320039" algn="l">
              <a:lnSpc>
                <a:spcPct val="100000"/>
              </a:lnSpc>
              <a:spcBef>
                <a:spcPts val="500"/>
              </a:spcBef>
              <a:spcAft>
                <a:spcPts val="0"/>
              </a:spcAft>
              <a:buClr>
                <a:schemeClr val="dk2"/>
              </a:buClr>
              <a:buSzPts val="1440"/>
              <a:buChar char="•"/>
              <a:defRPr/>
            </a:lvl4pPr>
            <a:lvl5pPr marL="2286000" lvl="4" indent="-320039" algn="l">
              <a:lnSpc>
                <a:spcPct val="100000"/>
              </a:lnSpc>
              <a:spcBef>
                <a:spcPts val="500"/>
              </a:spcBef>
              <a:spcAft>
                <a:spcPts val="0"/>
              </a:spcAft>
              <a:buClr>
                <a:schemeClr val="dk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9"/>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9"/>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0"/>
          <p:cNvSpPr txBox="1">
            <a:spLocks noGrp="1"/>
          </p:cNvSpPr>
          <p:nvPr>
            <p:ph type="body" idx="1"/>
          </p:nvPr>
        </p:nvSpPr>
        <p:spPr>
          <a:xfrm>
            <a:off x="839788" y="1734325"/>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2"/>
              </a:buClr>
              <a:buSzPts val="1600"/>
              <a:buNone/>
              <a:defRPr sz="2000" b="1" cap="none"/>
            </a:lvl1pPr>
            <a:lvl2pPr marL="914400" lvl="1" indent="-228600" algn="l">
              <a:lnSpc>
                <a:spcPct val="100000"/>
              </a:lnSpc>
              <a:spcBef>
                <a:spcPts val="500"/>
              </a:spcBef>
              <a:spcAft>
                <a:spcPts val="0"/>
              </a:spcAft>
              <a:buClr>
                <a:schemeClr val="dk2"/>
              </a:buClr>
              <a:buSzPts val="1600"/>
              <a:buNone/>
              <a:defRPr sz="2000" b="1"/>
            </a:lvl2pPr>
            <a:lvl3pPr marL="1371600" lvl="2" indent="-228600" algn="l">
              <a:lnSpc>
                <a:spcPct val="100000"/>
              </a:lnSpc>
              <a:spcBef>
                <a:spcPts val="500"/>
              </a:spcBef>
              <a:spcAft>
                <a:spcPts val="0"/>
              </a:spcAft>
              <a:buClr>
                <a:schemeClr val="dk2"/>
              </a:buClr>
              <a:buSzPts val="1440"/>
              <a:buNone/>
              <a:defRPr sz="1800" b="1"/>
            </a:lvl3pPr>
            <a:lvl4pPr marL="1828800" lvl="3" indent="-228600" algn="l">
              <a:lnSpc>
                <a:spcPct val="100000"/>
              </a:lnSpc>
              <a:spcBef>
                <a:spcPts val="500"/>
              </a:spcBef>
              <a:spcAft>
                <a:spcPts val="0"/>
              </a:spcAft>
              <a:buClr>
                <a:schemeClr val="dk2"/>
              </a:buClr>
              <a:buSzPts val="1280"/>
              <a:buNone/>
              <a:defRPr sz="1600" b="1"/>
            </a:lvl4pPr>
            <a:lvl5pPr marL="2286000" lvl="4" indent="-228600" algn="l">
              <a:lnSpc>
                <a:spcPct val="100000"/>
              </a:lnSpc>
              <a:spcBef>
                <a:spcPts val="500"/>
              </a:spcBef>
              <a:spcAft>
                <a:spcPts val="0"/>
              </a:spcAft>
              <a:buClr>
                <a:schemeClr val="dk2"/>
              </a:buClr>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0"/>
          <p:cNvSpPr txBox="1">
            <a:spLocks noGrp="1"/>
          </p:cNvSpPr>
          <p:nvPr>
            <p:ph type="body" idx="2"/>
          </p:nvPr>
        </p:nvSpPr>
        <p:spPr>
          <a:xfrm>
            <a:off x="839788" y="2558237"/>
            <a:ext cx="5157787" cy="368458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chemeClr val="dk2"/>
              </a:buClr>
              <a:buSzPts val="1440"/>
              <a:buChar char="•"/>
              <a:defRPr/>
            </a:lvl1pPr>
            <a:lvl2pPr marL="914400" lvl="1" indent="-320040" algn="l">
              <a:lnSpc>
                <a:spcPct val="100000"/>
              </a:lnSpc>
              <a:spcBef>
                <a:spcPts val="500"/>
              </a:spcBef>
              <a:spcAft>
                <a:spcPts val="0"/>
              </a:spcAft>
              <a:buClr>
                <a:schemeClr val="dk2"/>
              </a:buClr>
              <a:buSzPts val="1440"/>
              <a:buChar char="•"/>
              <a:defRPr/>
            </a:lvl2pPr>
            <a:lvl3pPr marL="1371600" lvl="2" indent="-320039" algn="l">
              <a:lnSpc>
                <a:spcPct val="100000"/>
              </a:lnSpc>
              <a:spcBef>
                <a:spcPts val="500"/>
              </a:spcBef>
              <a:spcAft>
                <a:spcPts val="0"/>
              </a:spcAft>
              <a:buClr>
                <a:schemeClr val="dk2"/>
              </a:buClr>
              <a:buSzPts val="1440"/>
              <a:buChar char="•"/>
              <a:defRPr/>
            </a:lvl3pPr>
            <a:lvl4pPr marL="1828800" lvl="3" indent="-320039" algn="l">
              <a:lnSpc>
                <a:spcPct val="100000"/>
              </a:lnSpc>
              <a:spcBef>
                <a:spcPts val="500"/>
              </a:spcBef>
              <a:spcAft>
                <a:spcPts val="0"/>
              </a:spcAft>
              <a:buClr>
                <a:schemeClr val="dk2"/>
              </a:buClr>
              <a:buSzPts val="1440"/>
              <a:buChar char="•"/>
              <a:defRPr/>
            </a:lvl4pPr>
            <a:lvl5pPr marL="2286000" lvl="4" indent="-320039" algn="l">
              <a:lnSpc>
                <a:spcPct val="100000"/>
              </a:lnSpc>
              <a:spcBef>
                <a:spcPts val="500"/>
              </a:spcBef>
              <a:spcAft>
                <a:spcPts val="0"/>
              </a:spcAft>
              <a:buClr>
                <a:schemeClr val="dk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body" idx="3"/>
          </p:nvPr>
        </p:nvSpPr>
        <p:spPr>
          <a:xfrm>
            <a:off x="6172200" y="1734325"/>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2"/>
              </a:buClr>
              <a:buSzPts val="1600"/>
              <a:buNone/>
              <a:defRPr sz="2000" b="1" cap="none"/>
            </a:lvl1pPr>
            <a:lvl2pPr marL="914400" lvl="1" indent="-228600" algn="l">
              <a:lnSpc>
                <a:spcPct val="100000"/>
              </a:lnSpc>
              <a:spcBef>
                <a:spcPts val="500"/>
              </a:spcBef>
              <a:spcAft>
                <a:spcPts val="0"/>
              </a:spcAft>
              <a:buClr>
                <a:schemeClr val="dk2"/>
              </a:buClr>
              <a:buSzPts val="1600"/>
              <a:buNone/>
              <a:defRPr sz="2000" b="1"/>
            </a:lvl2pPr>
            <a:lvl3pPr marL="1371600" lvl="2" indent="-228600" algn="l">
              <a:lnSpc>
                <a:spcPct val="100000"/>
              </a:lnSpc>
              <a:spcBef>
                <a:spcPts val="500"/>
              </a:spcBef>
              <a:spcAft>
                <a:spcPts val="0"/>
              </a:spcAft>
              <a:buClr>
                <a:schemeClr val="dk2"/>
              </a:buClr>
              <a:buSzPts val="1440"/>
              <a:buNone/>
              <a:defRPr sz="1800" b="1"/>
            </a:lvl3pPr>
            <a:lvl4pPr marL="1828800" lvl="3" indent="-228600" algn="l">
              <a:lnSpc>
                <a:spcPct val="100000"/>
              </a:lnSpc>
              <a:spcBef>
                <a:spcPts val="500"/>
              </a:spcBef>
              <a:spcAft>
                <a:spcPts val="0"/>
              </a:spcAft>
              <a:buClr>
                <a:schemeClr val="dk2"/>
              </a:buClr>
              <a:buSzPts val="1280"/>
              <a:buNone/>
              <a:defRPr sz="1600" b="1"/>
            </a:lvl4pPr>
            <a:lvl5pPr marL="2286000" lvl="4" indent="-228600" algn="l">
              <a:lnSpc>
                <a:spcPct val="100000"/>
              </a:lnSpc>
              <a:spcBef>
                <a:spcPts val="500"/>
              </a:spcBef>
              <a:spcAft>
                <a:spcPts val="0"/>
              </a:spcAft>
              <a:buClr>
                <a:schemeClr val="dk2"/>
              </a:buClr>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0"/>
          <p:cNvSpPr txBox="1">
            <a:spLocks noGrp="1"/>
          </p:cNvSpPr>
          <p:nvPr>
            <p:ph type="body" idx="4"/>
          </p:nvPr>
        </p:nvSpPr>
        <p:spPr>
          <a:xfrm>
            <a:off x="6172200" y="2558237"/>
            <a:ext cx="5183188" cy="368458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chemeClr val="dk2"/>
              </a:buClr>
              <a:buSzPts val="1440"/>
              <a:buChar char="•"/>
              <a:defRPr/>
            </a:lvl1pPr>
            <a:lvl2pPr marL="914400" lvl="1" indent="-320040" algn="l">
              <a:lnSpc>
                <a:spcPct val="100000"/>
              </a:lnSpc>
              <a:spcBef>
                <a:spcPts val="500"/>
              </a:spcBef>
              <a:spcAft>
                <a:spcPts val="0"/>
              </a:spcAft>
              <a:buClr>
                <a:schemeClr val="dk2"/>
              </a:buClr>
              <a:buSzPts val="1440"/>
              <a:buChar char="•"/>
              <a:defRPr/>
            </a:lvl2pPr>
            <a:lvl3pPr marL="1371600" lvl="2" indent="-320039" algn="l">
              <a:lnSpc>
                <a:spcPct val="100000"/>
              </a:lnSpc>
              <a:spcBef>
                <a:spcPts val="500"/>
              </a:spcBef>
              <a:spcAft>
                <a:spcPts val="0"/>
              </a:spcAft>
              <a:buClr>
                <a:schemeClr val="dk2"/>
              </a:buClr>
              <a:buSzPts val="1440"/>
              <a:buChar char="•"/>
              <a:defRPr/>
            </a:lvl3pPr>
            <a:lvl4pPr marL="1828800" lvl="3" indent="-320039" algn="l">
              <a:lnSpc>
                <a:spcPct val="100000"/>
              </a:lnSpc>
              <a:spcBef>
                <a:spcPts val="500"/>
              </a:spcBef>
              <a:spcAft>
                <a:spcPts val="0"/>
              </a:spcAft>
              <a:buClr>
                <a:schemeClr val="dk2"/>
              </a:buClr>
              <a:buSzPts val="1440"/>
              <a:buChar char="•"/>
              <a:defRPr/>
            </a:lvl4pPr>
            <a:lvl5pPr marL="2286000" lvl="4" indent="-320039" algn="l">
              <a:lnSpc>
                <a:spcPct val="100000"/>
              </a:lnSpc>
              <a:spcBef>
                <a:spcPts val="500"/>
              </a:spcBef>
              <a:spcAft>
                <a:spcPts val="0"/>
              </a:spcAft>
              <a:buClr>
                <a:schemeClr val="dk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0"/>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0"/>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0"/>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21"/>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1"/>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1"/>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1"/>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22"/>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2"/>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2"/>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Impac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391160" algn="l">
              <a:lnSpc>
                <a:spcPct val="100000"/>
              </a:lnSpc>
              <a:spcBef>
                <a:spcPts val="1000"/>
              </a:spcBef>
              <a:spcAft>
                <a:spcPts val="0"/>
              </a:spcAft>
              <a:buClr>
                <a:schemeClr val="dk2"/>
              </a:buClr>
              <a:buSzPts val="2560"/>
              <a:buChar char="•"/>
              <a:defRPr sz="3200"/>
            </a:lvl1pPr>
            <a:lvl2pPr marL="914400" lvl="1" indent="-370840" algn="l">
              <a:lnSpc>
                <a:spcPct val="100000"/>
              </a:lnSpc>
              <a:spcBef>
                <a:spcPts val="500"/>
              </a:spcBef>
              <a:spcAft>
                <a:spcPts val="0"/>
              </a:spcAft>
              <a:buClr>
                <a:schemeClr val="dk2"/>
              </a:buClr>
              <a:buSzPts val="2240"/>
              <a:buChar char="•"/>
              <a:defRPr sz="2800"/>
            </a:lvl2pPr>
            <a:lvl3pPr marL="1371600" lvl="2" indent="-350519" algn="l">
              <a:lnSpc>
                <a:spcPct val="100000"/>
              </a:lnSpc>
              <a:spcBef>
                <a:spcPts val="500"/>
              </a:spcBef>
              <a:spcAft>
                <a:spcPts val="0"/>
              </a:spcAft>
              <a:buClr>
                <a:schemeClr val="dk2"/>
              </a:buClr>
              <a:buSzPts val="1920"/>
              <a:buChar char="•"/>
              <a:defRPr sz="2400"/>
            </a:lvl3pPr>
            <a:lvl4pPr marL="1828800" lvl="3" indent="-330200" algn="l">
              <a:lnSpc>
                <a:spcPct val="100000"/>
              </a:lnSpc>
              <a:spcBef>
                <a:spcPts val="500"/>
              </a:spcBef>
              <a:spcAft>
                <a:spcPts val="0"/>
              </a:spcAft>
              <a:buClr>
                <a:schemeClr val="dk2"/>
              </a:buClr>
              <a:buSzPts val="1600"/>
              <a:buChar char="•"/>
              <a:defRPr sz="2000"/>
            </a:lvl4pPr>
            <a:lvl5pPr marL="2286000" lvl="4" indent="-330200" algn="l">
              <a:lnSpc>
                <a:spcPct val="100000"/>
              </a:lnSpc>
              <a:spcBef>
                <a:spcPts val="500"/>
              </a:spcBef>
              <a:spcAft>
                <a:spcPts val="0"/>
              </a:spcAft>
              <a:buClr>
                <a:schemeClr val="dk2"/>
              </a:buClr>
              <a:buSzPts val="16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2"/>
              </a:buClr>
              <a:buSzPts val="1280"/>
              <a:buNone/>
              <a:defRPr sz="1600"/>
            </a:lvl1pPr>
            <a:lvl2pPr marL="914400" lvl="1" indent="-228600" algn="l">
              <a:lnSpc>
                <a:spcPct val="100000"/>
              </a:lnSpc>
              <a:spcBef>
                <a:spcPts val="500"/>
              </a:spcBef>
              <a:spcAft>
                <a:spcPts val="0"/>
              </a:spcAft>
              <a:buClr>
                <a:schemeClr val="dk2"/>
              </a:buClr>
              <a:buSzPts val="1120"/>
              <a:buNone/>
              <a:defRPr sz="1400"/>
            </a:lvl2pPr>
            <a:lvl3pPr marL="1371600" lvl="2" indent="-228600" algn="l">
              <a:lnSpc>
                <a:spcPct val="100000"/>
              </a:lnSpc>
              <a:spcBef>
                <a:spcPts val="500"/>
              </a:spcBef>
              <a:spcAft>
                <a:spcPts val="0"/>
              </a:spcAft>
              <a:buClr>
                <a:schemeClr val="dk2"/>
              </a:buClr>
              <a:buSzPts val="960"/>
              <a:buNone/>
              <a:defRPr sz="1200"/>
            </a:lvl3pPr>
            <a:lvl4pPr marL="1828800" lvl="3" indent="-228600" algn="l">
              <a:lnSpc>
                <a:spcPct val="100000"/>
              </a:lnSpc>
              <a:spcBef>
                <a:spcPts val="500"/>
              </a:spcBef>
              <a:spcAft>
                <a:spcPts val="0"/>
              </a:spcAft>
              <a:buClr>
                <a:schemeClr val="dk2"/>
              </a:buClr>
              <a:buSzPts val="800"/>
              <a:buNone/>
              <a:defRPr sz="1000"/>
            </a:lvl4pPr>
            <a:lvl5pPr marL="2286000" lvl="4" indent="-228600" algn="l">
              <a:lnSpc>
                <a:spcPct val="100000"/>
              </a:lnSpc>
              <a:spcBef>
                <a:spcPts val="500"/>
              </a:spcBef>
              <a:spcAft>
                <a:spcPts val="0"/>
              </a:spcAft>
              <a:buClr>
                <a:schemeClr val="dk2"/>
              </a:buClr>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23"/>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3"/>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3"/>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Impac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4"/>
          <p:cNvSpPr>
            <a:spLocks noGrp="1"/>
          </p:cNvSpPr>
          <p:nvPr>
            <p:ph type="pic" idx="2"/>
          </p:nvPr>
        </p:nvSpPr>
        <p:spPr>
          <a:xfrm>
            <a:off x="5183188" y="987425"/>
            <a:ext cx="6172200" cy="4873625"/>
          </a:xfrm>
          <a:prstGeom prst="rect">
            <a:avLst/>
          </a:prstGeom>
          <a:noFill/>
          <a:ln>
            <a:noFill/>
          </a:ln>
        </p:spPr>
      </p:sp>
      <p:sp>
        <p:nvSpPr>
          <p:cNvPr id="70" name="Google Shape;70;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2"/>
              </a:buClr>
              <a:buSzPts val="1280"/>
              <a:buNone/>
              <a:defRPr sz="1600"/>
            </a:lvl1pPr>
            <a:lvl2pPr marL="914400" lvl="1" indent="-228600" algn="l">
              <a:lnSpc>
                <a:spcPct val="100000"/>
              </a:lnSpc>
              <a:spcBef>
                <a:spcPts val="500"/>
              </a:spcBef>
              <a:spcAft>
                <a:spcPts val="0"/>
              </a:spcAft>
              <a:buClr>
                <a:schemeClr val="dk2"/>
              </a:buClr>
              <a:buSzPts val="1120"/>
              <a:buNone/>
              <a:defRPr sz="1400"/>
            </a:lvl2pPr>
            <a:lvl3pPr marL="1371600" lvl="2" indent="-228600" algn="l">
              <a:lnSpc>
                <a:spcPct val="100000"/>
              </a:lnSpc>
              <a:spcBef>
                <a:spcPts val="500"/>
              </a:spcBef>
              <a:spcAft>
                <a:spcPts val="0"/>
              </a:spcAft>
              <a:buClr>
                <a:schemeClr val="dk2"/>
              </a:buClr>
              <a:buSzPts val="960"/>
              <a:buNone/>
              <a:defRPr sz="1200"/>
            </a:lvl3pPr>
            <a:lvl4pPr marL="1828800" lvl="3" indent="-228600" algn="l">
              <a:lnSpc>
                <a:spcPct val="100000"/>
              </a:lnSpc>
              <a:spcBef>
                <a:spcPts val="500"/>
              </a:spcBef>
              <a:spcAft>
                <a:spcPts val="0"/>
              </a:spcAft>
              <a:buClr>
                <a:schemeClr val="dk2"/>
              </a:buClr>
              <a:buSzPts val="800"/>
              <a:buNone/>
              <a:defRPr sz="1000"/>
            </a:lvl4pPr>
            <a:lvl5pPr marL="2286000" lvl="4" indent="-228600" algn="l">
              <a:lnSpc>
                <a:spcPct val="100000"/>
              </a:lnSpc>
              <a:spcBef>
                <a:spcPts val="500"/>
              </a:spcBef>
              <a:spcAft>
                <a:spcPts val="0"/>
              </a:spcAft>
              <a:buClr>
                <a:schemeClr val="dk2"/>
              </a:buClr>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24"/>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4"/>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4"/>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5"/>
          <p:cNvPicPr preferRelativeResize="0"/>
          <p:nvPr/>
        </p:nvPicPr>
        <p:blipFill rotWithShape="1">
          <a:blip r:embed="rId13">
            <a:alphaModFix/>
          </a:blip>
          <a:srcRect/>
          <a:stretch/>
        </p:blipFill>
        <p:spPr>
          <a:xfrm>
            <a:off x="-2500817" y="-1385246"/>
            <a:ext cx="14745627" cy="8325134"/>
          </a:xfrm>
          <a:prstGeom prst="rect">
            <a:avLst/>
          </a:prstGeom>
          <a:noFill/>
          <a:ln>
            <a:noFill/>
          </a:ln>
        </p:spPr>
      </p:pic>
      <p:sp>
        <p:nvSpPr>
          <p:cNvPr id="11" name="Google Shape;11;p15"/>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Impact"/>
              <a:buNone/>
              <a:defRPr sz="44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5"/>
          <p:cNvSpPr txBox="1">
            <a:spLocks noGrp="1"/>
          </p:cNvSpPr>
          <p:nvPr>
            <p:ph type="body" idx="1"/>
          </p:nvPr>
        </p:nvSpPr>
        <p:spPr>
          <a:xfrm>
            <a:off x="1143000" y="2009554"/>
            <a:ext cx="9906000" cy="4024424"/>
          </a:xfrm>
          <a:prstGeom prst="rect">
            <a:avLst/>
          </a:prstGeom>
          <a:noFill/>
          <a:ln>
            <a:noFill/>
          </a:ln>
        </p:spPr>
        <p:txBody>
          <a:bodyPr spcFirstLastPara="1" wrap="square" lIns="91425" tIns="45700" rIns="91425" bIns="45700" anchor="t" anchorCtr="0">
            <a:normAutofit/>
          </a:bodyPr>
          <a:lstStyle>
            <a:lvl1pPr marL="457200" marR="0" lvl="0" indent="-350520" algn="l" rtl="0">
              <a:lnSpc>
                <a:spcPct val="100000"/>
              </a:lnSpc>
              <a:spcBef>
                <a:spcPts val="1000"/>
              </a:spcBef>
              <a:spcAft>
                <a:spcPts val="0"/>
              </a:spcAft>
              <a:buClr>
                <a:schemeClr val="dk2"/>
              </a:buClr>
              <a:buSzPts val="1920"/>
              <a:buFont typeface="Arial"/>
              <a:buChar char="•"/>
              <a:defRPr sz="2400" b="0" i="0" u="none" strike="noStrike" cap="none">
                <a:solidFill>
                  <a:schemeClr val="dk2"/>
                </a:solidFill>
                <a:latin typeface="Arial"/>
                <a:ea typeface="Arial"/>
                <a:cs typeface="Arial"/>
                <a:sym typeface="Arial"/>
              </a:defRPr>
            </a:lvl1pPr>
            <a:lvl2pPr marL="914400" marR="0" lvl="1" indent="-330200" algn="l" rtl="0">
              <a:lnSpc>
                <a:spcPct val="100000"/>
              </a:lnSpc>
              <a:spcBef>
                <a:spcPts val="500"/>
              </a:spcBef>
              <a:spcAft>
                <a:spcPts val="0"/>
              </a:spcAft>
              <a:buClr>
                <a:schemeClr val="dk2"/>
              </a:buClr>
              <a:buSzPts val="1600"/>
              <a:buFont typeface="Arial"/>
              <a:buChar char="•"/>
              <a:defRPr sz="2000" b="0" i="0" u="none" strike="noStrike" cap="none">
                <a:solidFill>
                  <a:schemeClr val="dk2"/>
                </a:solidFill>
                <a:latin typeface="Arial"/>
                <a:ea typeface="Arial"/>
                <a:cs typeface="Arial"/>
                <a:sym typeface="Arial"/>
              </a:defRPr>
            </a:lvl2pPr>
            <a:lvl3pPr marL="1371600" marR="0" lvl="2" indent="-320039" algn="l" rtl="0">
              <a:lnSpc>
                <a:spcPct val="100000"/>
              </a:lnSpc>
              <a:spcBef>
                <a:spcPts val="500"/>
              </a:spcBef>
              <a:spcAft>
                <a:spcPts val="0"/>
              </a:spcAft>
              <a:buClr>
                <a:schemeClr val="dk2"/>
              </a:buClr>
              <a:buSzPts val="1440"/>
              <a:buFont typeface="Arial"/>
              <a:buChar char="•"/>
              <a:defRPr sz="1800" b="0" i="0" u="none" strike="noStrike" cap="none">
                <a:solidFill>
                  <a:schemeClr val="dk2"/>
                </a:solidFill>
                <a:latin typeface="Arial"/>
                <a:ea typeface="Arial"/>
                <a:cs typeface="Arial"/>
                <a:sym typeface="Arial"/>
              </a:defRPr>
            </a:lvl3pPr>
            <a:lvl4pPr marL="1828800" marR="0" lvl="3" indent="-309880" algn="l" rtl="0">
              <a:lnSpc>
                <a:spcPct val="100000"/>
              </a:lnSpc>
              <a:spcBef>
                <a:spcPts val="500"/>
              </a:spcBef>
              <a:spcAft>
                <a:spcPts val="0"/>
              </a:spcAft>
              <a:buClr>
                <a:schemeClr val="dk2"/>
              </a:buClr>
              <a:buSzPts val="1280"/>
              <a:buFont typeface="Arial"/>
              <a:buChar char="•"/>
              <a:defRPr sz="1600" b="0" i="0" u="none" strike="noStrike" cap="none">
                <a:solidFill>
                  <a:schemeClr val="dk2"/>
                </a:solidFill>
                <a:latin typeface="Arial"/>
                <a:ea typeface="Arial"/>
                <a:cs typeface="Arial"/>
                <a:sym typeface="Arial"/>
              </a:defRPr>
            </a:lvl4pPr>
            <a:lvl5pPr marL="2286000" marR="0" lvl="4" indent="-309879" algn="l" rtl="0">
              <a:lnSpc>
                <a:spcPct val="100000"/>
              </a:lnSpc>
              <a:spcBef>
                <a:spcPts val="500"/>
              </a:spcBef>
              <a:spcAft>
                <a:spcPts val="0"/>
              </a:spcAft>
              <a:buClr>
                <a:schemeClr val="dk2"/>
              </a:buClr>
              <a:buSzPts val="128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3" name="Google Shape;13;p15"/>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rm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2"/>
                </a:solidFill>
                <a:latin typeface="Open Sans Light"/>
                <a:ea typeface="Open Sans Light"/>
                <a:cs typeface="Open Sans Light"/>
                <a:sym typeface="Open Sans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4" name="Google Shape;14;p15"/>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5" name="Google Shape;15;p15"/>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nl-NL"/>
              <a:t>‹#›</a:t>
            </a:fld>
            <a:endParaRPr/>
          </a:p>
        </p:txBody>
      </p:sp>
      <p:pic>
        <p:nvPicPr>
          <p:cNvPr id="16" name="Google Shape;16;p15" descr="Afbeelding met tekst, Graphics, Lettertype, grafische vormgeving&#10;&#10;Automatisch gegenereerde beschrijving"/>
          <p:cNvPicPr preferRelativeResize="0"/>
          <p:nvPr/>
        </p:nvPicPr>
        <p:blipFill rotWithShape="1">
          <a:blip r:embed="rId14">
            <a:alphaModFix/>
          </a:blip>
          <a:srcRect/>
          <a:stretch/>
        </p:blipFill>
        <p:spPr>
          <a:xfrm>
            <a:off x="9670766" y="6161707"/>
            <a:ext cx="2246811" cy="36467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www.viteplusdarbres.f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descr="Afbeelding met persoon, kleding, buitenshuis, boom&#10;&#10;Automatisch gegenereerde beschrijvin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91" name="Google Shape;91;p1"/>
          <p:cNvPicPr preferRelativeResize="0"/>
          <p:nvPr/>
        </p:nvPicPr>
        <p:blipFill rotWithShape="1">
          <a:blip r:embed="rId4">
            <a:alphaModFix/>
          </a:blip>
          <a:srcRect/>
          <a:stretch/>
        </p:blipFill>
        <p:spPr>
          <a:xfrm>
            <a:off x="1202938" y="2456625"/>
            <a:ext cx="9786127" cy="1256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535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1"/>
          <p:cNvSpPr txBox="1"/>
          <p:nvPr/>
        </p:nvSpPr>
        <p:spPr>
          <a:xfrm>
            <a:off x="640803" y="132944"/>
            <a:ext cx="5902841" cy="1382156"/>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14B2A8"/>
              </a:buClr>
              <a:buSzPts val="4400"/>
              <a:buFont typeface="Impact"/>
              <a:buNone/>
            </a:pPr>
            <a:r>
              <a:rPr lang="nl-NL" sz="4400" b="0" i="0" u="none" strike="noStrike" cap="none">
                <a:solidFill>
                  <a:srgbClr val="14B2A8"/>
                </a:solidFill>
                <a:latin typeface="Impact"/>
                <a:ea typeface="Impact"/>
                <a:cs typeface="Impact"/>
                <a:sym typeface="Impact"/>
              </a:rPr>
              <a:t>L’</a:t>
            </a:r>
            <a:r>
              <a:rPr lang="nl-NL" sz="4400">
                <a:solidFill>
                  <a:srgbClr val="14B2A8"/>
                </a:solidFill>
                <a:latin typeface="Impact"/>
                <a:ea typeface="Impact"/>
                <a:cs typeface="Impact"/>
                <a:sym typeface="Impact"/>
              </a:rPr>
              <a:t>a</a:t>
            </a:r>
            <a:r>
              <a:rPr lang="nl-NL" sz="4400" b="0" i="0" u="none" strike="noStrike" cap="none">
                <a:solidFill>
                  <a:srgbClr val="14B2A8"/>
                </a:solidFill>
                <a:latin typeface="Impact"/>
                <a:ea typeface="Impact"/>
                <a:cs typeface="Impact"/>
                <a:sym typeface="Impact"/>
              </a:rPr>
              <a:t>pplication - un outil tout-terrain</a:t>
            </a:r>
            <a:endParaRPr sz="6600" b="0" i="0" u="none" strike="noStrike" cap="none">
              <a:solidFill>
                <a:schemeClr val="dk2"/>
              </a:solidFill>
              <a:latin typeface="Passion One"/>
              <a:ea typeface="Passion One"/>
              <a:cs typeface="Passion One"/>
              <a:sym typeface="Passion One"/>
            </a:endParaRPr>
          </a:p>
        </p:txBody>
      </p:sp>
      <p:pic>
        <p:nvPicPr>
          <p:cNvPr id="189" name="Google Shape;189;p11" descr="Afbeelding met tekst, Mobiele telefoon, Mobiel apparaat, Draagbaar communicatietoestel&#10;&#10;Automatisch gegenereerde beschrijving"/>
          <p:cNvPicPr preferRelativeResize="0"/>
          <p:nvPr/>
        </p:nvPicPr>
        <p:blipFill rotWithShape="1">
          <a:blip r:embed="rId3">
            <a:alphaModFix/>
          </a:blip>
          <a:srcRect/>
          <a:stretch/>
        </p:blipFill>
        <p:spPr>
          <a:xfrm>
            <a:off x="2715260" y="1427540"/>
            <a:ext cx="9232902" cy="4638911"/>
          </a:xfrm>
          <a:prstGeom prst="rect">
            <a:avLst/>
          </a:prstGeom>
          <a:noFill/>
          <a:ln>
            <a:noFill/>
          </a:ln>
        </p:spPr>
      </p:pic>
      <p:sp>
        <p:nvSpPr>
          <p:cNvPr id="190" name="Google Shape;190;p11"/>
          <p:cNvSpPr/>
          <p:nvPr/>
        </p:nvSpPr>
        <p:spPr>
          <a:xfrm>
            <a:off x="3551893" y="3179699"/>
            <a:ext cx="1446331" cy="29589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Light"/>
              <a:ea typeface="Open Sans Light"/>
              <a:cs typeface="Open Sans Light"/>
              <a:sym typeface="Open Sans Light"/>
            </a:endParaRPr>
          </a:p>
        </p:txBody>
      </p:sp>
      <p:pic>
        <p:nvPicPr>
          <p:cNvPr id="191" name="Google Shape;191;p11" descr="Afbeelding met tekst, Graphics, Lettertype, grafische vormgeving&#10;&#10;Automatisch gegenereerde beschrijving"/>
          <p:cNvPicPr preferRelativeResize="0"/>
          <p:nvPr/>
        </p:nvPicPr>
        <p:blipFill rotWithShape="1">
          <a:blip r:embed="rId4">
            <a:alphaModFix/>
          </a:blip>
          <a:srcRect/>
          <a:stretch/>
        </p:blipFill>
        <p:spPr>
          <a:xfrm>
            <a:off x="3590052" y="3220030"/>
            <a:ext cx="1367543" cy="2075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BCAB1288-FF38-6577-61A2-D013ECF3FE55}"/>
            </a:ext>
          </a:extLst>
        </p:cNvPr>
        <p:cNvGrpSpPr/>
        <p:nvPr/>
      </p:nvGrpSpPr>
      <p:grpSpPr>
        <a:xfrm>
          <a:off x="0" y="0"/>
          <a:ext cx="0" cy="0"/>
          <a:chOff x="0" y="0"/>
          <a:chExt cx="0" cy="0"/>
        </a:xfrm>
      </p:grpSpPr>
      <p:sp>
        <p:nvSpPr>
          <p:cNvPr id="120" name="Google Shape;120;p2">
            <a:extLst>
              <a:ext uri="{FF2B5EF4-FFF2-40B4-BE49-F238E27FC236}">
                <a16:creationId xmlns:a16="http://schemas.microsoft.com/office/drawing/2014/main" id="{7245F329-DF3F-AE70-509D-81EC621C2827}"/>
              </a:ext>
            </a:extLst>
          </p:cNvPr>
          <p:cNvSpPr txBox="1">
            <a:spLocks noGrp="1"/>
          </p:cNvSpPr>
          <p:nvPr>
            <p:ph type="title"/>
          </p:nvPr>
        </p:nvSpPr>
        <p:spPr>
          <a:xfrm>
            <a:off x="1143000" y="533401"/>
            <a:ext cx="10054682" cy="1382100"/>
          </a:xfrm>
          <a:prstGeom prst="rect">
            <a:avLst/>
          </a:prstGeom>
          <a:noFill/>
          <a:ln>
            <a:noFill/>
          </a:ln>
        </p:spPr>
        <p:txBody>
          <a:bodyPr spcFirstLastPara="1" wrap="square" lIns="91425" tIns="45700" rIns="91425" bIns="45700" anchor="ctr" anchorCtr="0">
            <a:normAutofit/>
          </a:bodyPr>
          <a:lstStyle/>
          <a:p>
            <a:r>
              <a:rPr lang="nl-NL" dirty="0" err="1">
                <a:solidFill>
                  <a:srgbClr val="14B2A8"/>
                </a:solidFill>
              </a:rPr>
              <a:t>Deploiement</a:t>
            </a:r>
            <a:r>
              <a:rPr lang="nl-NL" dirty="0">
                <a:solidFill>
                  <a:srgbClr val="14B2A8"/>
                </a:solidFill>
              </a:rPr>
              <a:t> </a:t>
            </a:r>
            <a:r>
              <a:rPr lang="nl-NL" dirty="0" err="1">
                <a:solidFill>
                  <a:srgbClr val="14B2A8"/>
                </a:solidFill>
              </a:rPr>
              <a:t>français</a:t>
            </a:r>
            <a:r>
              <a:rPr lang="nl-NL" dirty="0">
                <a:solidFill>
                  <a:srgbClr val="14B2A8"/>
                </a:solidFill>
              </a:rPr>
              <a:t> en 2024 – et </a:t>
            </a:r>
            <a:r>
              <a:rPr lang="nl-NL" dirty="0" err="1">
                <a:solidFill>
                  <a:srgbClr val="14B2A8"/>
                </a:solidFill>
              </a:rPr>
              <a:t>depuis</a:t>
            </a:r>
            <a:r>
              <a:rPr lang="nl-NL" dirty="0">
                <a:solidFill>
                  <a:srgbClr val="14B2A8"/>
                </a:solidFill>
              </a:rPr>
              <a:t> ? </a:t>
            </a:r>
            <a:endParaRPr lang="en-US" dirty="0"/>
          </a:p>
        </p:txBody>
      </p:sp>
      <p:sp>
        <p:nvSpPr>
          <p:cNvPr id="124" name="Google Shape;124;p2">
            <a:extLst>
              <a:ext uri="{FF2B5EF4-FFF2-40B4-BE49-F238E27FC236}">
                <a16:creationId xmlns:a16="http://schemas.microsoft.com/office/drawing/2014/main" id="{35E925FA-DE64-241E-A432-6F41F192A052}"/>
              </a:ext>
            </a:extLst>
          </p:cNvPr>
          <p:cNvSpPr txBox="1"/>
          <p:nvPr/>
        </p:nvSpPr>
        <p:spPr>
          <a:xfrm>
            <a:off x="1220951" y="2121070"/>
            <a:ext cx="2398439" cy="1323399"/>
          </a:xfrm>
          <a:prstGeom prst="rect">
            <a:avLst/>
          </a:prstGeom>
          <a:noFill/>
          <a:ln>
            <a:noFill/>
          </a:ln>
        </p:spPr>
        <p:txBody>
          <a:bodyPr spcFirstLastPara="1" wrap="square" lIns="91425" tIns="45700" rIns="91425" bIns="45700" anchor="t" anchorCtr="0">
            <a:spAutoFit/>
          </a:bodyPr>
          <a:lstStyle/>
          <a:p>
            <a:pPr>
              <a:buSzPts val="1600"/>
            </a:pPr>
            <a:r>
              <a:rPr lang="nl-NL" sz="1600" b="1">
                <a:solidFill>
                  <a:schemeClr val="dk1"/>
                </a:solidFill>
                <a:latin typeface="Aptos Display"/>
              </a:rPr>
              <a:t>4 sites pilotes 24/25</a:t>
            </a:r>
            <a:endParaRPr lang="nl-NL" sz="1600" b="1" dirty="0">
              <a:solidFill>
                <a:schemeClr val="dk1"/>
              </a:solidFill>
              <a:latin typeface="Aptos Display"/>
            </a:endParaRPr>
          </a:p>
          <a:p>
            <a:pPr marL="285750" indent="-285750">
              <a:buSzPts val="1600"/>
              <a:buFont typeface="Calibri"/>
              <a:buChar char="-"/>
            </a:pPr>
            <a:r>
              <a:rPr lang="nl-NL" sz="1600" err="1">
                <a:solidFill>
                  <a:schemeClr val="dk1"/>
                </a:solidFill>
                <a:latin typeface="Aptos Display"/>
              </a:rPr>
              <a:t>Région</a:t>
            </a:r>
            <a:r>
              <a:rPr lang="nl-NL" sz="1600" dirty="0">
                <a:solidFill>
                  <a:schemeClr val="dk1"/>
                </a:solidFill>
                <a:latin typeface="Aptos Display"/>
              </a:rPr>
              <a:t> </a:t>
            </a:r>
            <a:r>
              <a:rPr lang="nl-NL" sz="1600" err="1">
                <a:solidFill>
                  <a:schemeClr val="dk1"/>
                </a:solidFill>
                <a:latin typeface="Aptos Display"/>
              </a:rPr>
              <a:t>lyonnaise</a:t>
            </a:r>
            <a:r>
              <a:rPr lang="nl-NL" sz="1600" dirty="0">
                <a:solidFill>
                  <a:schemeClr val="dk1"/>
                </a:solidFill>
                <a:latin typeface="Aptos Display"/>
              </a:rPr>
              <a:t> </a:t>
            </a:r>
          </a:p>
          <a:p>
            <a:pPr marL="285750" indent="-285750">
              <a:buSzPts val="1600"/>
              <a:buFont typeface="Calibri"/>
              <a:buChar char="-"/>
            </a:pPr>
            <a:r>
              <a:rPr lang="nl-NL" sz="1600" err="1">
                <a:solidFill>
                  <a:schemeClr val="dk1"/>
                </a:solidFill>
                <a:latin typeface="Aptos Display"/>
              </a:rPr>
              <a:t>Lapouyade</a:t>
            </a:r>
            <a:r>
              <a:rPr lang="nl-NL" sz="1600" dirty="0">
                <a:solidFill>
                  <a:schemeClr val="dk1"/>
                </a:solidFill>
                <a:latin typeface="Aptos Display"/>
              </a:rPr>
              <a:t> </a:t>
            </a:r>
          </a:p>
          <a:p>
            <a:pPr marL="285750" indent="-285750">
              <a:buSzPts val="1600"/>
              <a:buFont typeface="Calibri"/>
              <a:buChar char="-"/>
            </a:pPr>
            <a:r>
              <a:rPr lang="nl-NL" sz="1600" err="1">
                <a:solidFill>
                  <a:schemeClr val="dk1"/>
                </a:solidFill>
                <a:latin typeface="Aptos Display"/>
              </a:rPr>
              <a:t>Ile</a:t>
            </a:r>
            <a:r>
              <a:rPr lang="nl-NL" sz="1600" dirty="0">
                <a:solidFill>
                  <a:schemeClr val="dk1"/>
                </a:solidFill>
                <a:latin typeface="Aptos Display"/>
              </a:rPr>
              <a:t>-de-France </a:t>
            </a:r>
          </a:p>
          <a:p>
            <a:pPr marL="285750" indent="-285750">
              <a:buSzPts val="1600"/>
              <a:buFont typeface="Calibri"/>
              <a:buChar char="-"/>
            </a:pPr>
            <a:r>
              <a:rPr lang="nl-NL" sz="1600" dirty="0">
                <a:solidFill>
                  <a:schemeClr val="dk1"/>
                </a:solidFill>
                <a:latin typeface="Aptos Display"/>
              </a:rPr>
              <a:t>Seine-Saint-Denis</a:t>
            </a:r>
          </a:p>
        </p:txBody>
      </p:sp>
      <p:sp>
        <p:nvSpPr>
          <p:cNvPr id="125" name="Google Shape;125;p2">
            <a:extLst>
              <a:ext uri="{FF2B5EF4-FFF2-40B4-BE49-F238E27FC236}">
                <a16:creationId xmlns:a16="http://schemas.microsoft.com/office/drawing/2014/main" id="{978ABC99-6B8F-6457-E070-407ECB437EF5}"/>
              </a:ext>
            </a:extLst>
          </p:cNvPr>
          <p:cNvSpPr txBox="1"/>
          <p:nvPr/>
        </p:nvSpPr>
        <p:spPr>
          <a:xfrm>
            <a:off x="7419044" y="1973144"/>
            <a:ext cx="3771189" cy="3539390"/>
          </a:xfrm>
          <a:prstGeom prst="rect">
            <a:avLst/>
          </a:prstGeom>
          <a:noFill/>
          <a:ln>
            <a:noFill/>
          </a:ln>
        </p:spPr>
        <p:txBody>
          <a:bodyPr spcFirstLastPara="1" wrap="square" lIns="91425" tIns="45700" rIns="91425" bIns="45700" anchor="t" anchorCtr="0">
            <a:spAutoFit/>
          </a:bodyPr>
          <a:lstStyle/>
          <a:p>
            <a:pPr>
              <a:buSzPts val="1600"/>
            </a:pPr>
            <a:r>
              <a:rPr lang="nl-NL" sz="1600" b="1" dirty="0">
                <a:solidFill>
                  <a:schemeClr val="dk1"/>
                </a:solidFill>
                <a:latin typeface="Calibri"/>
              </a:rPr>
              <a:t>La </a:t>
            </a:r>
            <a:r>
              <a:rPr lang="nl-NL" sz="1600" b="1">
                <a:solidFill>
                  <a:schemeClr val="dk1"/>
                </a:solidFill>
                <a:latin typeface="Calibri"/>
              </a:rPr>
              <a:t>liste</a:t>
            </a:r>
            <a:r>
              <a:rPr lang="nl-NL" sz="1600" b="1" dirty="0">
                <a:solidFill>
                  <a:schemeClr val="dk1"/>
                </a:solidFill>
                <a:latin typeface="Calibri"/>
              </a:rPr>
              <a:t> de </a:t>
            </a:r>
            <a:r>
              <a:rPr lang="nl-NL" sz="1600" b="1">
                <a:solidFill>
                  <a:schemeClr val="dk1"/>
                </a:solidFill>
                <a:latin typeface="Calibri"/>
              </a:rPr>
              <a:t>partenariats</a:t>
            </a:r>
            <a:r>
              <a:rPr lang="nl-NL" sz="1600" b="1" dirty="0">
                <a:solidFill>
                  <a:schemeClr val="dk1"/>
                </a:solidFill>
                <a:latin typeface="Calibri"/>
              </a:rPr>
              <a:t> et </a:t>
            </a:r>
            <a:r>
              <a:rPr lang="nl-NL" sz="1600" b="1">
                <a:solidFill>
                  <a:schemeClr val="dk1"/>
                </a:solidFill>
                <a:latin typeface="Calibri"/>
              </a:rPr>
              <a:t>collaborations</a:t>
            </a:r>
            <a:r>
              <a:rPr lang="nl-NL" sz="1600" b="1" dirty="0">
                <a:solidFill>
                  <a:schemeClr val="dk1"/>
                </a:solidFill>
                <a:latin typeface="Calibri"/>
              </a:rPr>
              <a:t> ne </a:t>
            </a:r>
            <a:r>
              <a:rPr lang="nl-NL" sz="1600" b="1">
                <a:solidFill>
                  <a:schemeClr val="dk1"/>
                </a:solidFill>
                <a:latin typeface="Calibri"/>
              </a:rPr>
              <a:t>cesse</a:t>
            </a:r>
            <a:r>
              <a:rPr lang="nl-NL" sz="1600" b="1" dirty="0">
                <a:solidFill>
                  <a:schemeClr val="dk1"/>
                </a:solidFill>
                <a:latin typeface="Calibri"/>
              </a:rPr>
              <a:t> de </a:t>
            </a:r>
            <a:r>
              <a:rPr lang="nl-NL" sz="1600" b="1">
                <a:solidFill>
                  <a:schemeClr val="dk1"/>
                </a:solidFill>
                <a:latin typeface="Calibri"/>
              </a:rPr>
              <a:t>grandir</a:t>
            </a:r>
            <a:r>
              <a:rPr lang="nl-NL" sz="1600" b="1" dirty="0">
                <a:solidFill>
                  <a:schemeClr val="dk1"/>
                </a:solidFill>
                <a:latin typeface="Calibri"/>
              </a:rPr>
              <a:t> : </a:t>
            </a:r>
          </a:p>
          <a:p>
            <a:pPr>
              <a:buSzPts val="1600"/>
            </a:pPr>
            <a:endParaRPr lang="nl-NL" sz="1600" dirty="0">
              <a:solidFill>
                <a:schemeClr val="dk1"/>
              </a:solidFill>
              <a:latin typeface="Aptos Display"/>
            </a:endParaRPr>
          </a:p>
          <a:p>
            <a:pPr>
              <a:buSzPts val="1600"/>
            </a:pPr>
            <a:r>
              <a:rPr lang="nl-NL" sz="1600" dirty="0">
                <a:solidFill>
                  <a:schemeClr val="tx1"/>
                </a:solidFill>
                <a:latin typeface="Aptos Display"/>
              </a:rPr>
              <a:t>Planteurs, Veni Verdi, La Métropole de Lyon, La Ville de Villeurbanne, Les Artistes Arboricoles, Des Espèces Parmi Lyon, Le Syndicat du Moron, Arthropologia, la LPO, Les Scouts et Guides de France, La </a:t>
            </a:r>
            <a:r>
              <a:rPr lang="nl-NL" sz="1600">
                <a:solidFill>
                  <a:schemeClr val="tx1"/>
                </a:solidFill>
                <a:latin typeface="Aptos Display"/>
              </a:rPr>
              <a:t>Possiblerie, </a:t>
            </a:r>
            <a:r>
              <a:rPr lang="nl-NL" sz="1600">
                <a:solidFill>
                  <a:schemeClr val="tx1"/>
                </a:solidFill>
                <a:latin typeface="Aptos Display"/>
                <a:ea typeface="Calibri"/>
              </a:rPr>
              <a:t>E</a:t>
            </a:r>
            <a:r>
              <a:rPr lang="nl-NL" sz="1600">
                <a:solidFill>
                  <a:schemeClr val="tx1"/>
                </a:solidFill>
                <a:latin typeface="Aptos Display"/>
                <a:ea typeface="Calibri"/>
                <a:cs typeface="Calibri"/>
              </a:rPr>
              <a:t>nercoop, </a:t>
            </a:r>
            <a:r>
              <a:rPr lang="nl-NL" sz="1600" dirty="0">
                <a:solidFill>
                  <a:schemeClr val="tx1"/>
                </a:solidFill>
                <a:latin typeface="Aptos Display"/>
                <a:ea typeface="Calibri"/>
                <a:cs typeface="Calibri"/>
              </a:rPr>
              <a:t>le Lycée Agricole de Blanquefort, La LPO Nouvelle Aquitaine, La LPO Ile-de-France, Vert et Co, La Métropole de Bordeaux, la Ville de Bordeaux, Gratte-Terre, Clim'Actions Bretagne et plus à venir. </a:t>
            </a:r>
            <a:endParaRPr lang="nl-NL" sz="1600" dirty="0">
              <a:solidFill>
                <a:schemeClr val="tx1"/>
              </a:solidFill>
              <a:latin typeface="Aptos Display"/>
            </a:endParaRPr>
          </a:p>
        </p:txBody>
      </p:sp>
      <p:sp>
        <p:nvSpPr>
          <p:cNvPr id="126" name="Google Shape;126;p2">
            <a:extLst>
              <a:ext uri="{FF2B5EF4-FFF2-40B4-BE49-F238E27FC236}">
                <a16:creationId xmlns:a16="http://schemas.microsoft.com/office/drawing/2014/main" id="{67E408AA-D802-BE72-CAD4-D6E52DC1A043}"/>
              </a:ext>
            </a:extLst>
          </p:cNvPr>
          <p:cNvSpPr txBox="1"/>
          <p:nvPr/>
        </p:nvSpPr>
        <p:spPr>
          <a:xfrm>
            <a:off x="1223206" y="3449648"/>
            <a:ext cx="3300547" cy="2062063"/>
          </a:xfrm>
          <a:prstGeom prst="rect">
            <a:avLst/>
          </a:prstGeom>
          <a:noFill/>
          <a:ln>
            <a:noFill/>
          </a:ln>
        </p:spPr>
        <p:txBody>
          <a:bodyPr spcFirstLastPara="1" wrap="square" lIns="91425" tIns="45700" rIns="91425" bIns="45700" anchor="t" anchorCtr="0">
            <a:spAutoFit/>
          </a:bodyPr>
          <a:lstStyle/>
          <a:p>
            <a:pPr>
              <a:buSzPts val="1600"/>
            </a:pPr>
            <a:r>
              <a:rPr lang="nl-NL" sz="1600" b="1">
                <a:solidFill>
                  <a:schemeClr val="dk1"/>
                </a:solidFill>
                <a:latin typeface="Calibri"/>
                <a:ea typeface="Open Sans Light"/>
              </a:rPr>
              <a:t>7 sites pilotes en plus l'hiver 25/26</a:t>
            </a:r>
            <a:r>
              <a:rPr lang="nl-NL" sz="1600" dirty="0">
                <a:solidFill>
                  <a:schemeClr val="dk1"/>
                </a:solidFill>
                <a:latin typeface="Calibri"/>
                <a:ea typeface="Open Sans Light"/>
              </a:rPr>
              <a:t> </a:t>
            </a:r>
          </a:p>
          <a:p>
            <a:pPr marL="285750" indent="-285750">
              <a:buSzPts val="1600"/>
              <a:buFont typeface="Calibri"/>
              <a:buChar char="-"/>
            </a:pPr>
            <a:r>
              <a:rPr lang="nl-NL" sz="1600">
                <a:solidFill>
                  <a:schemeClr val="dk1"/>
                </a:solidFill>
                <a:latin typeface="Aptos Display"/>
                <a:ea typeface="Open Sans Light"/>
              </a:rPr>
              <a:t>Vercors</a:t>
            </a:r>
          </a:p>
          <a:p>
            <a:pPr marL="285750" indent="-285750">
              <a:buSzPts val="1600"/>
              <a:buFont typeface="Calibri"/>
              <a:buChar char="-"/>
            </a:pPr>
            <a:r>
              <a:rPr lang="nl-NL" sz="1600" err="1">
                <a:solidFill>
                  <a:schemeClr val="dk1"/>
                </a:solidFill>
                <a:latin typeface="Aptos Display"/>
                <a:ea typeface="Open Sans Light"/>
              </a:rPr>
              <a:t>L'Oise</a:t>
            </a:r>
            <a:endParaRPr lang="nl-NL" sz="1600">
              <a:solidFill>
                <a:schemeClr val="dk1"/>
              </a:solidFill>
              <a:latin typeface="Aptos Display"/>
              <a:ea typeface="Open Sans Light"/>
            </a:endParaRPr>
          </a:p>
          <a:p>
            <a:pPr marL="285750" indent="-285750">
              <a:buSzPts val="1600"/>
              <a:buFont typeface="Calibri"/>
              <a:buChar char="-"/>
            </a:pPr>
            <a:r>
              <a:rPr lang="nl-NL" sz="1600" err="1">
                <a:solidFill>
                  <a:schemeClr val="dk1"/>
                </a:solidFill>
                <a:latin typeface="Aptos Display"/>
                <a:ea typeface="Open Sans Light"/>
              </a:rPr>
              <a:t>L'Yonne</a:t>
            </a:r>
            <a:r>
              <a:rPr lang="nl-NL" sz="1600" dirty="0">
                <a:solidFill>
                  <a:schemeClr val="dk1"/>
                </a:solidFill>
                <a:latin typeface="Aptos Display"/>
                <a:ea typeface="Open Sans Light"/>
              </a:rPr>
              <a:t> </a:t>
            </a:r>
            <a:endParaRPr lang="nl-NL" sz="1600">
              <a:solidFill>
                <a:schemeClr val="dk1"/>
              </a:solidFill>
              <a:latin typeface="Aptos Display"/>
              <a:ea typeface="Open Sans Light"/>
            </a:endParaRPr>
          </a:p>
          <a:p>
            <a:pPr marL="285750" indent="-285750">
              <a:buSzPts val="1600"/>
              <a:buFont typeface="Calibri"/>
              <a:buChar char="-"/>
            </a:pPr>
            <a:r>
              <a:rPr lang="nl-NL" sz="1600">
                <a:solidFill>
                  <a:schemeClr val="dk1"/>
                </a:solidFill>
                <a:latin typeface="Aptos Display"/>
                <a:ea typeface="Open Sans Light"/>
              </a:rPr>
              <a:t>Ambérieu-en-Bugey</a:t>
            </a:r>
          </a:p>
          <a:p>
            <a:pPr marL="285750" indent="-285750">
              <a:buSzPts val="1600"/>
              <a:buFont typeface="Calibri"/>
              <a:buChar char="-"/>
            </a:pPr>
            <a:r>
              <a:rPr lang="nl-NL" sz="1600" dirty="0">
                <a:solidFill>
                  <a:schemeClr val="dk1"/>
                </a:solidFill>
                <a:latin typeface="Aptos Display"/>
                <a:ea typeface="Open Sans Light"/>
              </a:rPr>
              <a:t>Bordeaux </a:t>
            </a:r>
            <a:r>
              <a:rPr lang="nl-NL" sz="1600">
                <a:solidFill>
                  <a:schemeClr val="dk1"/>
                </a:solidFill>
                <a:latin typeface="Aptos Display"/>
                <a:ea typeface="Open Sans Light"/>
              </a:rPr>
              <a:t>ville </a:t>
            </a:r>
          </a:p>
          <a:p>
            <a:pPr marL="285750" indent="-285750">
              <a:buSzPts val="1600"/>
              <a:buFont typeface="Calibri"/>
              <a:buChar char="-"/>
            </a:pPr>
            <a:r>
              <a:rPr lang="nl-NL" sz="1600">
                <a:solidFill>
                  <a:schemeClr val="dk1"/>
                </a:solidFill>
                <a:latin typeface="Aptos Display"/>
                <a:ea typeface="Open Sans Light"/>
              </a:rPr>
              <a:t>Pugnac</a:t>
            </a:r>
          </a:p>
          <a:p>
            <a:pPr marL="285750" indent="-285750">
              <a:buSzPts val="1600"/>
              <a:buFont typeface="Calibri"/>
              <a:buChar char="-"/>
            </a:pPr>
            <a:r>
              <a:rPr lang="nl-NL" sz="1600">
                <a:solidFill>
                  <a:schemeClr val="dk1"/>
                </a:solidFill>
                <a:latin typeface="Aptos Display"/>
                <a:ea typeface="Open Sans Light"/>
              </a:rPr>
              <a:t>Saint André de Cubzac</a:t>
            </a:r>
            <a:endParaRPr lang="nl-NL" sz="1600" dirty="0">
              <a:solidFill>
                <a:schemeClr val="dk1"/>
              </a:solidFill>
              <a:latin typeface="Aptos Display"/>
              <a:ea typeface="Open Sans Light"/>
            </a:endParaRPr>
          </a:p>
        </p:txBody>
      </p:sp>
      <p:sp>
        <p:nvSpPr>
          <p:cNvPr id="2" name="Google Shape;126;p2">
            <a:extLst>
              <a:ext uri="{FF2B5EF4-FFF2-40B4-BE49-F238E27FC236}">
                <a16:creationId xmlns:a16="http://schemas.microsoft.com/office/drawing/2014/main" id="{A2D93965-873C-7FAF-45BC-740C7D36D7BB}"/>
              </a:ext>
            </a:extLst>
          </p:cNvPr>
          <p:cNvSpPr txBox="1"/>
          <p:nvPr/>
        </p:nvSpPr>
        <p:spPr>
          <a:xfrm>
            <a:off x="4216341" y="2120720"/>
            <a:ext cx="3300547" cy="2800726"/>
          </a:xfrm>
          <a:prstGeom prst="rect">
            <a:avLst/>
          </a:prstGeom>
          <a:noFill/>
          <a:ln>
            <a:noFill/>
          </a:ln>
        </p:spPr>
        <p:txBody>
          <a:bodyPr spcFirstLastPara="1" wrap="square" lIns="91425" tIns="45700" rIns="91425" bIns="45700" anchor="t" anchorCtr="0">
            <a:spAutoFit/>
          </a:bodyPr>
          <a:lstStyle/>
          <a:p>
            <a:pPr>
              <a:buSzPts val="1600"/>
            </a:pPr>
            <a:r>
              <a:rPr lang="nl-NL" sz="1600" b="1">
                <a:solidFill>
                  <a:schemeClr val="dk1"/>
                </a:solidFill>
                <a:latin typeface="Calibri"/>
                <a:ea typeface="Open Sans Light"/>
              </a:rPr>
              <a:t>Sites identifiés pour 26/27</a:t>
            </a:r>
            <a:endParaRPr lang="nl-NL" sz="1600">
              <a:solidFill>
                <a:schemeClr val="dk1"/>
              </a:solidFill>
              <a:latin typeface="Calibri"/>
              <a:ea typeface="Open Sans Light"/>
            </a:endParaRPr>
          </a:p>
          <a:p>
            <a:pPr marL="285750" indent="-285750">
              <a:buSzPts val="1600"/>
              <a:buFont typeface="Calibri"/>
              <a:buChar char="-"/>
            </a:pPr>
            <a:r>
              <a:rPr lang="nl-NL" sz="1600">
                <a:solidFill>
                  <a:schemeClr val="dk1"/>
                </a:solidFill>
                <a:latin typeface="Aptos Display"/>
                <a:ea typeface="Open Sans Light"/>
              </a:rPr>
              <a:t>Grand Est </a:t>
            </a:r>
          </a:p>
          <a:p>
            <a:pPr marL="285750" indent="-285750">
              <a:buSzPts val="1600"/>
              <a:buFont typeface="Calibri"/>
              <a:buChar char="-"/>
            </a:pPr>
            <a:r>
              <a:rPr lang="nl-NL" sz="1600">
                <a:solidFill>
                  <a:schemeClr val="dk1"/>
                </a:solidFill>
                <a:latin typeface="Aptos Display"/>
                <a:ea typeface="Open Sans Light"/>
              </a:rPr>
              <a:t>Entre-deux-Mers</a:t>
            </a:r>
          </a:p>
          <a:p>
            <a:pPr marL="285750" indent="-285750">
              <a:buSzPts val="1600"/>
              <a:buFont typeface="Calibri"/>
              <a:buChar char="-"/>
            </a:pPr>
            <a:r>
              <a:rPr lang="nl-NL" sz="1600">
                <a:solidFill>
                  <a:schemeClr val="dk1"/>
                </a:solidFill>
                <a:latin typeface="Aptos Display"/>
                <a:ea typeface="Open Sans Light"/>
              </a:rPr>
              <a:t>Bourg-en-Bresse</a:t>
            </a:r>
          </a:p>
          <a:p>
            <a:pPr marL="285750" indent="-285750">
              <a:buSzPts val="1600"/>
              <a:buFont typeface="Calibri"/>
              <a:buChar char="-"/>
            </a:pPr>
            <a:r>
              <a:rPr lang="nl-NL" sz="1600">
                <a:solidFill>
                  <a:schemeClr val="dk1"/>
                </a:solidFill>
                <a:latin typeface="Aptos Display"/>
                <a:ea typeface="Open Sans Light"/>
              </a:rPr>
              <a:t>Meximieux</a:t>
            </a:r>
          </a:p>
          <a:p>
            <a:pPr marL="285750" indent="-285750">
              <a:buSzPts val="1600"/>
              <a:buFont typeface="Calibri"/>
              <a:buChar char="-"/>
            </a:pPr>
            <a:r>
              <a:rPr lang="nl-NL" sz="1600">
                <a:solidFill>
                  <a:schemeClr val="dk1"/>
                </a:solidFill>
                <a:latin typeface="Aptos Display"/>
                <a:ea typeface="Open Sans Light"/>
              </a:rPr>
              <a:t>Orléans</a:t>
            </a:r>
            <a:endParaRPr lang="nl-NL" sz="1600" dirty="0">
              <a:solidFill>
                <a:schemeClr val="dk1"/>
              </a:solidFill>
              <a:latin typeface="Aptos Display"/>
              <a:ea typeface="Open Sans Light"/>
            </a:endParaRPr>
          </a:p>
          <a:p>
            <a:pPr marL="285750" indent="-285750">
              <a:buSzPts val="1600"/>
              <a:buFont typeface="Calibri"/>
              <a:buChar char="-"/>
            </a:pPr>
            <a:r>
              <a:rPr lang="nl-NL" sz="1600">
                <a:solidFill>
                  <a:schemeClr val="dk1"/>
                </a:solidFill>
                <a:latin typeface="Aptos Display"/>
                <a:ea typeface="Open Sans Light"/>
              </a:rPr>
              <a:t>Le Sap-en-Auge</a:t>
            </a:r>
            <a:endParaRPr lang="nl-NL" sz="1600" dirty="0">
              <a:solidFill>
                <a:schemeClr val="dk1"/>
              </a:solidFill>
              <a:latin typeface="Aptos Display"/>
              <a:ea typeface="Open Sans Light"/>
            </a:endParaRPr>
          </a:p>
          <a:p>
            <a:pPr marL="285750" indent="-285750">
              <a:buSzPts val="1600"/>
              <a:buFont typeface="Calibri"/>
              <a:buChar char="-"/>
            </a:pPr>
            <a:r>
              <a:rPr lang="nl-NL" sz="1600">
                <a:solidFill>
                  <a:schemeClr val="dk1"/>
                </a:solidFill>
                <a:latin typeface="Aptos Display"/>
                <a:ea typeface="Open Sans Light"/>
              </a:rPr>
              <a:t>Vendée</a:t>
            </a:r>
            <a:endParaRPr lang="nl-NL" sz="1600" dirty="0">
              <a:solidFill>
                <a:schemeClr val="dk1"/>
              </a:solidFill>
              <a:latin typeface="Aptos Display"/>
              <a:ea typeface="Open Sans Light"/>
            </a:endParaRPr>
          </a:p>
          <a:p>
            <a:pPr marL="285750" indent="-285750">
              <a:buSzPts val="1600"/>
              <a:buFont typeface="Calibri"/>
              <a:buChar char="-"/>
            </a:pPr>
            <a:r>
              <a:rPr lang="nl-NL" sz="1600">
                <a:solidFill>
                  <a:schemeClr val="dk1"/>
                </a:solidFill>
                <a:latin typeface="Aptos Display"/>
                <a:ea typeface="Open Sans Light"/>
              </a:rPr>
              <a:t>Massif Central</a:t>
            </a:r>
            <a:endParaRPr lang="nl-NL" sz="1600" dirty="0">
              <a:solidFill>
                <a:schemeClr val="dk1"/>
              </a:solidFill>
              <a:latin typeface="Aptos Display"/>
              <a:ea typeface="Open Sans Light"/>
            </a:endParaRPr>
          </a:p>
          <a:p>
            <a:pPr marL="285750" indent="-285750">
              <a:buSzPts val="1600"/>
              <a:buFont typeface="Calibri"/>
              <a:buChar char="-"/>
            </a:pPr>
            <a:r>
              <a:rPr lang="nl-NL" sz="1600">
                <a:solidFill>
                  <a:schemeClr val="dk1"/>
                </a:solidFill>
                <a:latin typeface="Aptos Display"/>
                <a:ea typeface="Open Sans Light"/>
              </a:rPr>
              <a:t>Et plus à venir</a:t>
            </a:r>
            <a:endParaRPr lang="nl-NL" sz="1600" dirty="0">
              <a:solidFill>
                <a:schemeClr val="dk1"/>
              </a:solidFill>
              <a:latin typeface="Aptos Display"/>
              <a:ea typeface="Open Sans Light"/>
            </a:endParaRPr>
          </a:p>
          <a:p>
            <a:pPr marL="285750" indent="-285750">
              <a:buSzPts val="1600"/>
              <a:buFont typeface="Calibri"/>
              <a:buChar char="-"/>
            </a:pPr>
            <a:endParaRPr lang="nl-NL" sz="1600" dirty="0">
              <a:solidFill>
                <a:schemeClr val="dk1"/>
              </a:solidFill>
              <a:latin typeface="Aptos Display"/>
              <a:ea typeface="Open Sans Light"/>
            </a:endParaRPr>
          </a:p>
        </p:txBody>
      </p:sp>
    </p:spTree>
    <p:extLst>
      <p:ext uri="{BB962C8B-B14F-4D97-AF65-F5344CB8AC3E}">
        <p14:creationId xmlns:p14="http://schemas.microsoft.com/office/powerpoint/2010/main" val="1585876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3"/>
          <p:cNvSpPr txBox="1">
            <a:spLocks noGrp="1"/>
          </p:cNvSpPr>
          <p:nvPr>
            <p:ph type="title"/>
          </p:nvPr>
        </p:nvSpPr>
        <p:spPr>
          <a:xfrm>
            <a:off x="1143000" y="802400"/>
            <a:ext cx="10263300" cy="1382100"/>
          </a:xfrm>
          <a:prstGeom prst="rect">
            <a:avLst/>
          </a:prstGeom>
          <a:noFill/>
          <a:ln>
            <a:noFill/>
          </a:ln>
        </p:spPr>
        <p:txBody>
          <a:bodyPr spcFirstLastPara="1" wrap="square" lIns="91425" tIns="45700" rIns="91425" bIns="45700" anchor="ctr" anchorCtr="0">
            <a:normAutofit/>
          </a:bodyPr>
          <a:lstStyle/>
          <a:p>
            <a:pPr>
              <a:buSzPts val="2000"/>
            </a:pPr>
            <a:r>
              <a:rPr lang="nl-NL">
                <a:solidFill>
                  <a:srgbClr val="F49D2E"/>
                </a:solidFill>
              </a:rPr>
              <a:t>Vite Plus d’Arbres </a:t>
            </a:r>
            <a:br>
              <a:rPr lang="nl-NL" dirty="0">
                <a:solidFill>
                  <a:srgbClr val="F49D2E"/>
                </a:solidFill>
              </a:rPr>
            </a:br>
            <a:r>
              <a:rPr lang="nl-NL">
                <a:solidFill>
                  <a:srgbClr val="F49D2E"/>
                </a:solidFill>
              </a:rPr>
              <a:t>et le tissu associatif local</a:t>
            </a:r>
            <a:endParaRPr/>
          </a:p>
        </p:txBody>
      </p:sp>
      <p:sp>
        <p:nvSpPr>
          <p:cNvPr id="212" name="Google Shape;212;p13"/>
          <p:cNvSpPr txBox="1">
            <a:spLocks noGrp="1"/>
          </p:cNvSpPr>
          <p:nvPr>
            <p:ph type="body" idx="1"/>
          </p:nvPr>
        </p:nvSpPr>
        <p:spPr>
          <a:xfrm>
            <a:off x="1143000" y="2184504"/>
            <a:ext cx="9906000" cy="4024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2400"/>
              <a:buNone/>
            </a:pPr>
            <a:endParaRPr/>
          </a:p>
          <a:p>
            <a:pPr marL="457200" lvl="0" indent="-381000" algn="l" rtl="0">
              <a:lnSpc>
                <a:spcPct val="100000"/>
              </a:lnSpc>
              <a:spcBef>
                <a:spcPts val="1000"/>
              </a:spcBef>
              <a:spcAft>
                <a:spcPts val="0"/>
              </a:spcAft>
              <a:buSzPts val="2400"/>
              <a:buChar char="-"/>
            </a:pPr>
            <a:r>
              <a:rPr lang="nl-NL" b="1">
                <a:solidFill>
                  <a:srgbClr val="14B2A8"/>
                </a:solidFill>
              </a:rPr>
              <a:t>L’ancrage du projet au niveau local </a:t>
            </a:r>
            <a:endParaRPr b="1">
              <a:solidFill>
                <a:srgbClr val="14B2A8"/>
              </a:solidFill>
            </a:endParaRPr>
          </a:p>
          <a:p>
            <a:pPr marL="457200" lvl="0" indent="-381000" algn="l" rtl="0">
              <a:lnSpc>
                <a:spcPct val="100000"/>
              </a:lnSpc>
              <a:spcBef>
                <a:spcPts val="1000"/>
              </a:spcBef>
              <a:spcAft>
                <a:spcPts val="0"/>
              </a:spcAft>
              <a:buSzPts val="2400"/>
              <a:buChar char="-"/>
            </a:pPr>
            <a:r>
              <a:rPr lang="nl-NL" b="1">
                <a:solidFill>
                  <a:srgbClr val="14B2A8"/>
                </a:solidFill>
              </a:rPr>
              <a:t>Utilisation des réseaux existants - pas de concurrence mais une </a:t>
            </a:r>
            <a:r>
              <a:rPr lang="nl-NL" b="1" i="1">
                <a:solidFill>
                  <a:srgbClr val="14B2A8"/>
                </a:solidFill>
              </a:rPr>
              <a:t>collaboration</a:t>
            </a:r>
            <a:endParaRPr b="1" i="1">
              <a:solidFill>
                <a:srgbClr val="14B2A8"/>
              </a:solidFill>
            </a:endParaRPr>
          </a:p>
          <a:p>
            <a:pPr marL="457200" lvl="0" indent="-381000" algn="l" rtl="0">
              <a:lnSpc>
                <a:spcPct val="100000"/>
              </a:lnSpc>
              <a:spcBef>
                <a:spcPts val="1000"/>
              </a:spcBef>
              <a:spcAft>
                <a:spcPts val="0"/>
              </a:spcAft>
              <a:buClr>
                <a:srgbClr val="14B2A8"/>
              </a:buClr>
              <a:buSzPts val="2400"/>
              <a:buChar char="-"/>
            </a:pPr>
            <a:r>
              <a:rPr lang="nl-NL" b="1">
                <a:solidFill>
                  <a:srgbClr val="14B2A8"/>
                </a:solidFill>
              </a:rPr>
              <a:t>Connaissances écologiques locales</a:t>
            </a:r>
            <a:endParaRPr b="1">
              <a:solidFill>
                <a:srgbClr val="14B2A8"/>
              </a:solidFill>
            </a:endParaRPr>
          </a:p>
          <a:p>
            <a:pPr>
              <a:buChar char="-"/>
            </a:pPr>
            <a:r>
              <a:rPr lang="nl-NL" b="1">
                <a:solidFill>
                  <a:srgbClr val="14B2A8"/>
                </a:solidFill>
              </a:rPr>
              <a:t>Allons vers une normalisation de cette pratique et une reconnaissance de l'arbre mal placé comme ressource et non comme déchêt.</a:t>
            </a:r>
            <a:endParaRPr lang="nl-NL" b="1" dirty="0">
              <a:solidFill>
                <a:srgbClr val="14B2A8"/>
              </a:solidFill>
            </a:endParaRPr>
          </a:p>
          <a:p>
            <a:pPr lvl="0" algn="l" rtl="0">
              <a:lnSpc>
                <a:spcPct val="100000"/>
              </a:lnSpc>
              <a:spcBef>
                <a:spcPts val="1000"/>
              </a:spcBef>
              <a:spcAft>
                <a:spcPts val="0"/>
              </a:spcAft>
              <a:buSzPts val="2400"/>
              <a:buChar char="-"/>
            </a:pPr>
            <a:endParaRPr lang="nl-NL" b="1" dirty="0">
              <a:solidFill>
                <a:srgbClr val="14B2A8"/>
              </a:solidFill>
            </a:endParaRPr>
          </a:p>
          <a:p>
            <a:pPr lvl="0" indent="0" algn="l" rtl="0">
              <a:lnSpc>
                <a:spcPct val="100000"/>
              </a:lnSpc>
              <a:spcBef>
                <a:spcPts val="1000"/>
              </a:spcBef>
              <a:spcAft>
                <a:spcPts val="0"/>
              </a:spcAft>
              <a:buSzPts val="2400"/>
              <a:buNone/>
            </a:pPr>
            <a:endParaRPr b="1">
              <a:solidFill>
                <a:srgbClr val="14B2A8"/>
              </a:solidFill>
            </a:endParaRPr>
          </a:p>
          <a:p>
            <a:pPr marL="0" indent="0">
              <a:buNone/>
            </a:pPr>
            <a:endParaRPr lang="en-GB"/>
          </a:p>
          <a:p>
            <a:pPr marL="0" indent="0">
              <a:buNone/>
            </a:pPr>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e89f4c7e02_0_0"/>
          <p:cNvSpPr txBox="1">
            <a:spLocks noGrp="1"/>
          </p:cNvSpPr>
          <p:nvPr>
            <p:ph type="title"/>
          </p:nvPr>
        </p:nvSpPr>
        <p:spPr>
          <a:xfrm>
            <a:off x="1143000" y="802401"/>
            <a:ext cx="8370957" cy="1382100"/>
          </a:xfrm>
          <a:prstGeom prst="rect">
            <a:avLst/>
          </a:prstGeom>
          <a:noFill/>
          <a:ln>
            <a:noFill/>
          </a:ln>
        </p:spPr>
        <p:txBody>
          <a:bodyPr spcFirstLastPara="1" wrap="square" lIns="91425" tIns="45700" rIns="91425" bIns="45700" anchor="ctr" anchorCtr="0">
            <a:normAutofit/>
          </a:bodyPr>
          <a:lstStyle/>
          <a:p>
            <a:pPr>
              <a:buSzPct val="45454"/>
            </a:pPr>
            <a:r>
              <a:rPr lang="nl-NL">
                <a:solidFill>
                  <a:srgbClr val="F49D2E"/>
                </a:solidFill>
              </a:rPr>
              <a:t>La collaboration avec les communes permet: </a:t>
            </a:r>
            <a:endParaRPr>
              <a:solidFill>
                <a:srgbClr val="F49D2E"/>
              </a:solidFill>
            </a:endParaRPr>
          </a:p>
          <a:p>
            <a:pPr marL="0" lvl="0" indent="0" algn="l" rtl="0">
              <a:lnSpc>
                <a:spcPct val="90000"/>
              </a:lnSpc>
              <a:spcBef>
                <a:spcPts val="0"/>
              </a:spcBef>
              <a:spcAft>
                <a:spcPts val="0"/>
              </a:spcAft>
              <a:buSzPct val="45454"/>
              <a:buNone/>
            </a:pPr>
            <a:endParaRPr/>
          </a:p>
        </p:txBody>
      </p:sp>
      <p:sp>
        <p:nvSpPr>
          <p:cNvPr id="207" name="Google Shape;207;g2e89f4c7e02_0_0"/>
          <p:cNvSpPr txBox="1">
            <a:spLocks noGrp="1"/>
          </p:cNvSpPr>
          <p:nvPr>
            <p:ph type="body" idx="1"/>
          </p:nvPr>
        </p:nvSpPr>
        <p:spPr>
          <a:xfrm>
            <a:off x="1143000" y="2184504"/>
            <a:ext cx="9906000" cy="4024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2400"/>
              <a:buNone/>
            </a:pPr>
            <a:endParaRPr/>
          </a:p>
          <a:p>
            <a:pPr marL="457200" lvl="0" indent="-381000" algn="l" rtl="0">
              <a:lnSpc>
                <a:spcPct val="100000"/>
              </a:lnSpc>
              <a:spcBef>
                <a:spcPts val="1000"/>
              </a:spcBef>
              <a:spcAft>
                <a:spcPts val="0"/>
              </a:spcAft>
              <a:buClr>
                <a:srgbClr val="14B2A8"/>
              </a:buClr>
              <a:buSzPts val="2400"/>
              <a:buChar char="-"/>
            </a:pPr>
            <a:r>
              <a:rPr lang="nl-NL" b="1">
                <a:solidFill>
                  <a:srgbClr val="14B2A8"/>
                </a:solidFill>
              </a:rPr>
              <a:t>La création d’un réseau circulaire de sauvetage de plants  </a:t>
            </a:r>
            <a:endParaRPr b="1">
              <a:solidFill>
                <a:srgbClr val="14B2A8"/>
              </a:solidFill>
            </a:endParaRPr>
          </a:p>
          <a:p>
            <a:pPr>
              <a:buChar char="-"/>
            </a:pPr>
            <a:r>
              <a:rPr lang="nl-NL" b="1">
                <a:solidFill>
                  <a:srgbClr val="14B2A8"/>
                </a:solidFill>
              </a:rPr>
              <a:t>Une collaboration avec les services de la voirie et des espaces verts pour les sites de récolte</a:t>
            </a:r>
            <a:endParaRPr b="1">
              <a:solidFill>
                <a:srgbClr val="14B2A8"/>
              </a:solidFill>
            </a:endParaRPr>
          </a:p>
          <a:p>
            <a:pPr marL="457200" lvl="0" indent="-381000" algn="l" rtl="0">
              <a:lnSpc>
                <a:spcPct val="100000"/>
              </a:lnSpc>
              <a:spcBef>
                <a:spcPts val="1000"/>
              </a:spcBef>
              <a:spcAft>
                <a:spcPts val="0"/>
              </a:spcAft>
              <a:buClr>
                <a:srgbClr val="14B2A8"/>
              </a:buClr>
              <a:buSzPts val="2400"/>
              <a:buChar char="-"/>
            </a:pPr>
            <a:r>
              <a:rPr lang="nl-NL" b="1">
                <a:solidFill>
                  <a:srgbClr val="14B2A8"/>
                </a:solidFill>
              </a:rPr>
              <a:t>L’ancrage du projet au niveau local </a:t>
            </a:r>
            <a:endParaRPr b="1">
              <a:solidFill>
                <a:srgbClr val="14B2A8"/>
              </a:solidFill>
            </a:endParaRPr>
          </a:p>
          <a:p>
            <a:pPr marL="457200" lvl="0" indent="-381000" algn="l" rtl="0">
              <a:lnSpc>
                <a:spcPct val="100000"/>
              </a:lnSpc>
              <a:spcBef>
                <a:spcPts val="1000"/>
              </a:spcBef>
              <a:spcAft>
                <a:spcPts val="0"/>
              </a:spcAft>
              <a:buClr>
                <a:srgbClr val="14B2A8"/>
              </a:buClr>
              <a:buSzPts val="2400"/>
              <a:buChar char="-"/>
            </a:pPr>
            <a:r>
              <a:rPr lang="nl-NL" b="1">
                <a:solidFill>
                  <a:srgbClr val="14B2A8"/>
                </a:solidFill>
              </a:rPr>
              <a:t>Un financement de nos coûts d'organisation</a:t>
            </a:r>
            <a:endParaRPr b="1">
              <a:solidFill>
                <a:srgbClr val="14B2A8"/>
              </a:solidFill>
            </a:endParaRPr>
          </a:p>
          <a:p>
            <a:pPr marL="0" lvl="0" indent="0" algn="l" rtl="0">
              <a:lnSpc>
                <a:spcPct val="100000"/>
              </a:lnSpc>
              <a:spcBef>
                <a:spcPts val="1000"/>
              </a:spcBef>
              <a:spcAft>
                <a:spcPts val="0"/>
              </a:spcAft>
              <a:buSzPts val="2400"/>
              <a:buNone/>
            </a:pPr>
            <a:endParaRPr/>
          </a:p>
          <a:p>
            <a:pPr marL="0" lvl="0" indent="0" algn="l" rtl="0">
              <a:lnSpc>
                <a:spcPct val="100000"/>
              </a:lnSpc>
              <a:spcBef>
                <a:spcPts val="1000"/>
              </a:spcBef>
              <a:spcAft>
                <a:spcPts val="0"/>
              </a:spcAft>
              <a:buSzPts val="2400"/>
              <a:buNone/>
            </a:pPr>
            <a:endParaRPr/>
          </a:p>
        </p:txBody>
      </p:sp>
    </p:spTree>
    <p:extLst>
      <p:ext uri="{BB962C8B-B14F-4D97-AF65-F5344CB8AC3E}">
        <p14:creationId xmlns:p14="http://schemas.microsoft.com/office/powerpoint/2010/main" val="2799797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31229829802_0_0"/>
          <p:cNvSpPr txBox="1">
            <a:spLocks noGrp="1"/>
          </p:cNvSpPr>
          <p:nvPr>
            <p:ph type="title"/>
          </p:nvPr>
        </p:nvSpPr>
        <p:spPr>
          <a:xfrm>
            <a:off x="1143000" y="521651"/>
            <a:ext cx="9906000" cy="1382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solidFill>
                  <a:srgbClr val="14B2A8"/>
                </a:solidFill>
              </a:rPr>
              <a:t>Rejoignez le mouvement ! </a:t>
            </a:r>
            <a:endParaRPr>
              <a:solidFill>
                <a:srgbClr val="14B2A8"/>
              </a:solidFill>
            </a:endParaRPr>
          </a:p>
        </p:txBody>
      </p:sp>
      <p:sp>
        <p:nvSpPr>
          <p:cNvPr id="198" name="Google Shape;198;g31229829802_0_0"/>
          <p:cNvSpPr txBox="1">
            <a:spLocks noGrp="1"/>
          </p:cNvSpPr>
          <p:nvPr>
            <p:ph type="body" idx="1"/>
          </p:nvPr>
        </p:nvSpPr>
        <p:spPr>
          <a:xfrm>
            <a:off x="1143000" y="2009554"/>
            <a:ext cx="9906000" cy="4024500"/>
          </a:xfrm>
          <a:prstGeom prst="rect">
            <a:avLst/>
          </a:prstGeom>
        </p:spPr>
        <p:txBody>
          <a:bodyPr spcFirstLastPara="1" wrap="square" lIns="91425" tIns="45700" rIns="91425" bIns="45700" anchor="t" anchorCtr="0">
            <a:normAutofit/>
          </a:bodyPr>
          <a:lstStyle/>
          <a:p>
            <a:pPr>
              <a:buChar char="➔"/>
            </a:pPr>
            <a:r>
              <a:rPr lang="nl-NL"/>
              <a:t>Vite Plus d'Arbres permet à chacun de créer un réseau de partage d'arbres et de connaissances ultra local, mais comment ?</a:t>
            </a:r>
            <a:endParaRPr lang="nl-NL" dirty="0"/>
          </a:p>
          <a:p>
            <a:pPr>
              <a:buChar char="➔"/>
            </a:pPr>
            <a:r>
              <a:rPr lang="nl-NL"/>
              <a:t>Commencez un centre d'accueil d'arbres </a:t>
            </a:r>
            <a:endParaRPr lang="nl-NL" dirty="0"/>
          </a:p>
          <a:p>
            <a:pPr>
              <a:buChar char="➔"/>
            </a:pPr>
            <a:r>
              <a:rPr lang="nl-NL"/>
              <a:t>Identifiez des sites de récoltes </a:t>
            </a:r>
            <a:endParaRPr lang="nl-NL" dirty="0"/>
          </a:p>
          <a:p>
            <a:pPr>
              <a:buChar char="➔"/>
            </a:pPr>
            <a:r>
              <a:rPr lang="nl-NL"/>
              <a:t>Faites le lien entre votre commune et ses habitants </a:t>
            </a:r>
            <a:endParaRPr lang="nl-NL" dirty="0"/>
          </a:p>
          <a:p>
            <a:pPr>
              <a:buChar char="➔"/>
            </a:pPr>
            <a:r>
              <a:rPr lang="nl-NL"/>
              <a:t>Organisez des journées de récolte/distribution/plantation/dons</a:t>
            </a:r>
            <a:endParaRPr lang="nl-NL" dirty="0"/>
          </a:p>
          <a:p>
            <a:pPr>
              <a:buChar char="➔"/>
            </a:pPr>
            <a:r>
              <a:rPr lang="nl-NL"/>
              <a:t>Toutes les ressources VPA sont disponibles gratuitement </a:t>
            </a:r>
            <a:endParaRPr lang="nl-NL" dirty="0"/>
          </a:p>
          <a:p>
            <a:pPr>
              <a:buChar char="➔"/>
            </a:pPr>
            <a:r>
              <a:rPr lang="nl-NL"/>
              <a:t>Les sites pilotes sont toujours suivi et accompagné par l'équipe VPA </a:t>
            </a:r>
            <a:endParaRPr lang="nl-NL" dirty="0"/>
          </a:p>
          <a:p>
            <a:pPr>
              <a:buChar char="➔"/>
            </a:pPr>
            <a:endParaRPr lang="nl-NL" dirty="0"/>
          </a:p>
          <a:p>
            <a:pPr marL="0" indent="0">
              <a:buNone/>
            </a:pPr>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2"/>
          <p:cNvPicPr preferRelativeResize="0"/>
          <p:nvPr/>
        </p:nvPicPr>
        <p:blipFill rotWithShape="1">
          <a:blip r:embed="rId3">
            <a:alphaModFix/>
          </a:blip>
          <a:srcRect/>
          <a:stretch/>
        </p:blipFill>
        <p:spPr>
          <a:xfrm>
            <a:off x="-2417690" y="-1206807"/>
            <a:ext cx="14745627" cy="8325134"/>
          </a:xfrm>
          <a:prstGeom prst="rect">
            <a:avLst/>
          </a:prstGeom>
          <a:noFill/>
          <a:ln>
            <a:noFill/>
          </a:ln>
        </p:spPr>
      </p:pic>
      <p:pic>
        <p:nvPicPr>
          <p:cNvPr id="204" name="Google Shape;204;p12"/>
          <p:cNvPicPr preferRelativeResize="0"/>
          <p:nvPr/>
        </p:nvPicPr>
        <p:blipFill rotWithShape="1">
          <a:blip r:embed="rId4">
            <a:alphaModFix/>
          </a:blip>
          <a:srcRect/>
          <a:stretch/>
        </p:blipFill>
        <p:spPr>
          <a:xfrm>
            <a:off x="3175" y="0"/>
            <a:ext cx="12185650" cy="6858000"/>
          </a:xfrm>
          <a:prstGeom prst="rect">
            <a:avLst/>
          </a:prstGeom>
          <a:noFill/>
          <a:ln>
            <a:noFill/>
          </a:ln>
        </p:spPr>
      </p:pic>
      <p:sp>
        <p:nvSpPr>
          <p:cNvPr id="205" name="Google Shape;205;p12"/>
          <p:cNvSpPr txBox="1">
            <a:spLocks noGrp="1"/>
          </p:cNvSpPr>
          <p:nvPr>
            <p:ph type="title"/>
          </p:nvPr>
        </p:nvSpPr>
        <p:spPr>
          <a:xfrm>
            <a:off x="1143000" y="2955760"/>
            <a:ext cx="9906000" cy="138215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Impact"/>
              <a:buNone/>
            </a:pPr>
            <a:r>
              <a:rPr lang="nl-NL">
                <a:solidFill>
                  <a:schemeClr val="lt1"/>
                </a:solidFill>
              </a:rPr>
              <a:t>Rétablissons ce qui a été perdu</a:t>
            </a:r>
            <a:r>
              <a:rPr lang="nl-NL">
                <a:solidFill>
                  <a:schemeClr val="lt1"/>
                </a:solidFill>
                <a:latin typeface="Impact"/>
                <a:ea typeface="Impact"/>
                <a:cs typeface="Impact"/>
                <a:sym typeface="Impact"/>
              </a:rPr>
              <a:t> (NL)</a:t>
            </a:r>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14" descr="Afbeelding met gras, buitenshuis, hemel, wolk&#10;&#10;Automatisch gegenereerde beschrijving"/>
          <p:cNvPicPr preferRelativeResize="0"/>
          <p:nvPr/>
        </p:nvPicPr>
        <p:blipFill rotWithShape="1">
          <a:blip r:embed="rId3">
            <a:alphaModFix/>
          </a:blip>
          <a:srcRect/>
          <a:stretch/>
        </p:blipFill>
        <p:spPr>
          <a:xfrm>
            <a:off x="-360529" y="-102413"/>
            <a:ext cx="12552518" cy="7062838"/>
          </a:xfrm>
          <a:prstGeom prst="rect">
            <a:avLst/>
          </a:prstGeom>
          <a:noFill/>
          <a:ln>
            <a:noFill/>
          </a:ln>
        </p:spPr>
      </p:pic>
      <p:sp>
        <p:nvSpPr>
          <p:cNvPr id="219" name="Google Shape;219;p14"/>
          <p:cNvSpPr txBox="1">
            <a:spLocks noGrp="1"/>
          </p:cNvSpPr>
          <p:nvPr>
            <p:ph type="title"/>
          </p:nvPr>
        </p:nvSpPr>
        <p:spPr>
          <a:xfrm>
            <a:off x="1143000" y="3105151"/>
            <a:ext cx="9906000" cy="138215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9600"/>
              <a:buFont typeface="Impact"/>
              <a:buNone/>
            </a:pPr>
            <a:r>
              <a:rPr lang="nl-NL" sz="9600">
                <a:solidFill>
                  <a:schemeClr val="lt1"/>
                </a:solidFill>
                <a:latin typeface="Impact"/>
                <a:ea typeface="Impact"/>
                <a:cs typeface="Impact"/>
                <a:sym typeface="Impact"/>
              </a:rPr>
              <a:t>QUESTIONS ?</a:t>
            </a:r>
            <a:endParaRPr sz="9600">
              <a:solidFill>
                <a:schemeClr val="lt1"/>
              </a:solidFill>
            </a:endParaRPr>
          </a:p>
        </p:txBody>
      </p:sp>
      <p:sp>
        <p:nvSpPr>
          <p:cNvPr id="220" name="Google Shape;220;p14"/>
          <p:cNvSpPr txBox="1"/>
          <p:nvPr/>
        </p:nvSpPr>
        <p:spPr>
          <a:xfrm>
            <a:off x="1038795" y="4848754"/>
            <a:ext cx="6319037" cy="1454630"/>
          </a:xfrm>
          <a:prstGeom prst="rect">
            <a:avLst/>
          </a:prstGeom>
          <a:solidFill>
            <a:srgbClr val="14B2A8"/>
          </a:solidFill>
          <a:ln>
            <a:noFill/>
          </a:ln>
        </p:spPr>
        <p:txBody>
          <a:bodyPr spcFirstLastPara="1" wrap="square" lIns="91425" tIns="45700" rIns="91425" bIns="45700" anchor="t" anchorCtr="0">
            <a:normAutofit fontScale="85000" lnSpcReduction="10000"/>
          </a:bodyPr>
          <a:lstStyle/>
          <a:p>
            <a:pPr marL="0" marR="0" lvl="0" indent="0" algn="l" rtl="0">
              <a:lnSpc>
                <a:spcPct val="100000"/>
              </a:lnSpc>
              <a:spcBef>
                <a:spcPts val="1000"/>
              </a:spcBef>
              <a:spcAft>
                <a:spcPts val="0"/>
              </a:spcAft>
              <a:buClr>
                <a:srgbClr val="14B2A8"/>
              </a:buClr>
              <a:buSzPct val="100000"/>
              <a:buFont typeface="Arial"/>
              <a:buNone/>
            </a:pPr>
            <a:r>
              <a:rPr lang="nl-NL" sz="2400" b="0" i="0" u="sng" strike="noStrike" cap="none" dirty="0">
                <a:solidFill>
                  <a:schemeClr val="lt1"/>
                </a:solidFill>
                <a:latin typeface="Arial Black"/>
                <a:ea typeface="Arial Black"/>
                <a:cs typeface="Arial Black"/>
                <a:sym typeface="Arial Black"/>
                <a:hlinkClick r:id="rId4">
                  <a:extLst>
                    <a:ext uri="{A12FA001-AC4F-418D-AE19-62706E023703}">
                      <ahyp:hlinkClr xmlns:ahyp="http://schemas.microsoft.com/office/drawing/2018/hyperlinkcolor" val="tx"/>
                    </a:ext>
                  </a:extLst>
                </a:hlinkClick>
              </a:rPr>
              <a:t>www.viteplusdarbres.fr</a:t>
            </a:r>
            <a:r>
              <a:rPr lang="nl-NL" sz="2400" b="0" i="0" u="none" strike="noStrike" cap="none" dirty="0">
                <a:solidFill>
                  <a:schemeClr val="lt1"/>
                </a:solidFill>
                <a:latin typeface="Arial Black"/>
                <a:ea typeface="Arial Black"/>
                <a:cs typeface="Arial Black"/>
                <a:sym typeface="Arial Black"/>
              </a:rPr>
              <a:t> </a:t>
            </a:r>
            <a:endParaRPr sz="2400" b="0" i="0" u="none" strike="noStrike" cap="none" dirty="0">
              <a:solidFill>
                <a:schemeClr val="lt1"/>
              </a:solidFill>
              <a:latin typeface="Arial Black"/>
              <a:ea typeface="Arial Black"/>
              <a:cs typeface="Arial Black"/>
              <a:sym typeface="Arial Black"/>
            </a:endParaRPr>
          </a:p>
          <a:p>
            <a:pPr>
              <a:spcBef>
                <a:spcPts val="1000"/>
              </a:spcBef>
              <a:buClr>
                <a:srgbClr val="14B2A8"/>
              </a:buClr>
              <a:buSzPct val="100000"/>
            </a:pPr>
            <a:r>
              <a:rPr lang="nl-NL" sz="2400" b="0" i="0" u="none" strike="noStrike" cap="none" err="1">
                <a:solidFill>
                  <a:schemeClr val="lt1"/>
                </a:solidFill>
                <a:latin typeface="Arial Black"/>
                <a:ea typeface="Arial Black"/>
                <a:cs typeface="Arial Black"/>
                <a:sym typeface="Arial Black"/>
              </a:rPr>
              <a:t>Coordination</a:t>
            </a:r>
            <a:r>
              <a:rPr lang="nl-NL" sz="2400" b="0" i="0" u="none" strike="noStrike" cap="none">
                <a:solidFill>
                  <a:schemeClr val="lt1"/>
                </a:solidFill>
                <a:latin typeface="Arial Black"/>
                <a:ea typeface="Arial Black"/>
                <a:cs typeface="Arial Black"/>
                <a:sym typeface="Arial Black"/>
              </a:rPr>
              <a:t> nationale</a:t>
            </a:r>
            <a:r>
              <a:rPr lang="nl-NL" sz="2400">
                <a:solidFill>
                  <a:schemeClr val="lt1"/>
                </a:solidFill>
                <a:latin typeface="Arial Black"/>
                <a:ea typeface="Arial Black"/>
                <a:cs typeface="Arial Black"/>
                <a:sym typeface="Arial Black"/>
              </a:rPr>
              <a:t> </a:t>
            </a:r>
            <a:r>
              <a:rPr lang="nl-NL" sz="2400" b="0" i="0" u="none" strike="noStrike" cap="none">
                <a:solidFill>
                  <a:schemeClr val="lt1"/>
                </a:solidFill>
                <a:latin typeface="Arial Black"/>
                <a:ea typeface="Arial Black"/>
                <a:cs typeface="Arial Black"/>
                <a:sym typeface="Arial Black"/>
              </a:rPr>
              <a:t>: </a:t>
            </a:r>
            <a:endParaRPr sz="2400" b="0" i="0" u="none" strike="noStrike" cap="none">
              <a:solidFill>
                <a:schemeClr val="lt1"/>
              </a:solidFill>
              <a:latin typeface="Arial Black"/>
              <a:ea typeface="Arial Black"/>
              <a:cs typeface="Arial Black"/>
              <a:sym typeface="Arial Black"/>
            </a:endParaRPr>
          </a:p>
          <a:p>
            <a:pPr marL="0" marR="0" lvl="0" indent="0" algn="l" rtl="0">
              <a:lnSpc>
                <a:spcPct val="100000"/>
              </a:lnSpc>
              <a:spcBef>
                <a:spcPts val="1000"/>
              </a:spcBef>
              <a:spcAft>
                <a:spcPts val="0"/>
              </a:spcAft>
              <a:buClr>
                <a:srgbClr val="14B2A8"/>
              </a:buClr>
              <a:buSzPct val="100000"/>
              <a:buFont typeface="Arial"/>
              <a:buNone/>
            </a:pPr>
            <a:r>
              <a:rPr lang="nl-NL" sz="2400" b="0" i="0" u="none" strike="noStrike" cap="none" err="1">
                <a:solidFill>
                  <a:schemeClr val="lt1"/>
                </a:solidFill>
                <a:latin typeface="Arial Black"/>
                <a:ea typeface="Arial Black"/>
                <a:cs typeface="Arial Black"/>
                <a:sym typeface="Arial Black"/>
              </a:rPr>
              <a:t>Geerte</a:t>
            </a:r>
            <a:r>
              <a:rPr lang="nl-NL" sz="2400" b="0" i="0" u="none" strike="noStrike" cap="none">
                <a:solidFill>
                  <a:schemeClr val="lt1"/>
                </a:solidFill>
                <a:latin typeface="Arial Black"/>
                <a:ea typeface="Arial Black"/>
                <a:cs typeface="Arial Black"/>
                <a:sym typeface="Arial Black"/>
              </a:rPr>
              <a:t> Rietveld </a:t>
            </a:r>
            <a:r>
              <a:rPr lang="nl-NL" sz="2400">
                <a:solidFill>
                  <a:schemeClr val="lt1"/>
                </a:solidFill>
                <a:latin typeface="Arial Black"/>
                <a:ea typeface="Arial Black"/>
                <a:cs typeface="Arial Black"/>
                <a:sym typeface="Arial Black"/>
              </a:rPr>
              <a:t>geerte.rietveld@urgenda.nl</a:t>
            </a:r>
            <a:endParaRPr lang="nl-NL" sz="2400" b="0" i="0" u="none" strike="noStrike" cap="none">
              <a:solidFill>
                <a:schemeClr val="lt1"/>
              </a:solidFill>
              <a:latin typeface="Arial Black"/>
              <a:ea typeface="Arial Black"/>
              <a:cs typeface="Arial Black"/>
            </a:endParaRPr>
          </a:p>
          <a:p>
            <a:pPr>
              <a:spcBef>
                <a:spcPts val="1000"/>
              </a:spcBef>
            </a:pPr>
            <a:endParaRPr lang="nl-NL" sz="2400" dirty="0">
              <a:solidFill>
                <a:schemeClr val="lt1"/>
              </a:solidFill>
              <a:latin typeface="Arial Black"/>
              <a:ea typeface="Arial Black"/>
              <a:cs typeface="Arial Black"/>
            </a:endParaRPr>
          </a:p>
        </p:txBody>
      </p:sp>
      <p:pic>
        <p:nvPicPr>
          <p:cNvPr id="221" name="Google Shape;221;p14"/>
          <p:cNvPicPr preferRelativeResize="0"/>
          <p:nvPr/>
        </p:nvPicPr>
        <p:blipFill rotWithShape="1">
          <a:blip r:embed="rId5">
            <a:alphaModFix/>
          </a:blip>
          <a:srcRect/>
          <a:stretch/>
        </p:blipFill>
        <p:spPr>
          <a:xfrm>
            <a:off x="8045800" y="6163351"/>
            <a:ext cx="4056801" cy="520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3">
            <a:alphaModFix/>
          </a:blip>
          <a:srcRect l="3232" t="2475" r="1912" b="10650"/>
          <a:stretch/>
        </p:blipFill>
        <p:spPr>
          <a:xfrm>
            <a:off x="1442850" y="1556725"/>
            <a:ext cx="8443625" cy="4296175"/>
          </a:xfrm>
          <a:prstGeom prst="rect">
            <a:avLst/>
          </a:prstGeom>
          <a:noFill/>
          <a:ln>
            <a:noFill/>
          </a:ln>
        </p:spPr>
      </p:pic>
      <p:pic>
        <p:nvPicPr>
          <p:cNvPr id="98" name="Google Shape;98;p2" descr="Afbeelding met schermopname, Rechthoek, groen&#10;&#10;Automatisch gegenereerde beschrijving"/>
          <p:cNvPicPr preferRelativeResize="0"/>
          <p:nvPr/>
        </p:nvPicPr>
        <p:blipFill rotWithShape="1">
          <a:blip r:embed="rId4">
            <a:alphaModFix/>
          </a:blip>
          <a:srcRect l="1099" r="-1097"/>
          <a:stretch/>
        </p:blipFill>
        <p:spPr>
          <a:xfrm>
            <a:off x="0" y="-103325"/>
            <a:ext cx="5879400" cy="2337416"/>
          </a:xfrm>
          <a:prstGeom prst="rect">
            <a:avLst/>
          </a:prstGeom>
          <a:noFill/>
          <a:ln>
            <a:noFill/>
          </a:ln>
        </p:spPr>
      </p:pic>
      <p:sp>
        <p:nvSpPr>
          <p:cNvPr id="99" name="Google Shape;99;p2"/>
          <p:cNvSpPr txBox="1"/>
          <p:nvPr/>
        </p:nvSpPr>
        <p:spPr>
          <a:xfrm>
            <a:off x="762000" y="1752600"/>
            <a:ext cx="8067300" cy="25242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0"/>
              </a:spcBef>
              <a:spcAft>
                <a:spcPts val="0"/>
              </a:spcAft>
              <a:buClr>
                <a:srgbClr val="14B2A8"/>
              </a:buClr>
              <a:buSzPts val="1900"/>
              <a:buFont typeface="Arial"/>
              <a:buChar char="➡"/>
            </a:pPr>
            <a:r>
              <a:rPr lang="nl-NL" sz="1900" b="1" i="0" u="none" strike="noStrike" cap="none">
                <a:solidFill>
                  <a:srgbClr val="14B2A8"/>
                </a:solidFill>
                <a:highlight>
                  <a:schemeClr val="lt1"/>
                </a:highlight>
                <a:latin typeface="Arial"/>
                <a:ea typeface="Arial"/>
                <a:cs typeface="Arial"/>
                <a:sym typeface="Arial"/>
              </a:rPr>
              <a:t>Îlots de fraîcheur</a:t>
            </a:r>
            <a:endParaRPr sz="1900" b="1" i="0" u="none" strike="noStrike" cap="none">
              <a:solidFill>
                <a:srgbClr val="14B2A8"/>
              </a:solidFill>
              <a:highlight>
                <a:schemeClr val="lt1"/>
              </a:highlight>
              <a:latin typeface="Arial"/>
              <a:ea typeface="Arial"/>
              <a:cs typeface="Arial"/>
              <a:sym typeface="Arial"/>
            </a:endParaRPr>
          </a:p>
          <a:p>
            <a:pPr marL="457200" marR="0" lvl="0" indent="-349250" algn="l" rtl="0">
              <a:lnSpc>
                <a:spcPct val="100000"/>
              </a:lnSpc>
              <a:spcBef>
                <a:spcPts val="0"/>
              </a:spcBef>
              <a:spcAft>
                <a:spcPts val="0"/>
              </a:spcAft>
              <a:buClr>
                <a:srgbClr val="14B2A8"/>
              </a:buClr>
              <a:buSzPts val="1900"/>
              <a:buFont typeface="Arial"/>
              <a:buChar char="➡"/>
            </a:pPr>
            <a:r>
              <a:rPr lang="nl-NL" sz="1900" b="1" i="0" u="none" strike="noStrike" cap="none">
                <a:solidFill>
                  <a:srgbClr val="14B2A8"/>
                </a:solidFill>
                <a:highlight>
                  <a:schemeClr val="lt1"/>
                </a:highlight>
                <a:latin typeface="Arial"/>
                <a:ea typeface="Arial"/>
                <a:cs typeface="Arial"/>
                <a:sym typeface="Arial"/>
              </a:rPr>
              <a:t>Qualité de vie</a:t>
            </a:r>
            <a:endParaRPr sz="1900" b="1" i="0" u="none" strike="noStrike" cap="none">
              <a:solidFill>
                <a:srgbClr val="14B2A8"/>
              </a:solidFill>
              <a:highlight>
                <a:schemeClr val="lt1"/>
              </a:highlight>
              <a:latin typeface="Arial"/>
              <a:ea typeface="Arial"/>
              <a:cs typeface="Arial"/>
              <a:sym typeface="Arial"/>
            </a:endParaRPr>
          </a:p>
          <a:p>
            <a:pPr marL="457200" marR="0" lvl="0" indent="-349250" algn="l" rtl="0">
              <a:lnSpc>
                <a:spcPct val="100000"/>
              </a:lnSpc>
              <a:spcBef>
                <a:spcPts val="0"/>
              </a:spcBef>
              <a:spcAft>
                <a:spcPts val="0"/>
              </a:spcAft>
              <a:buClr>
                <a:srgbClr val="14B2A8"/>
              </a:buClr>
              <a:buSzPts val="1900"/>
              <a:buFont typeface="Arial"/>
              <a:buChar char="➡"/>
            </a:pPr>
            <a:r>
              <a:rPr lang="nl-NL" sz="1900" b="1" i="0" u="none" strike="noStrike" cap="none">
                <a:solidFill>
                  <a:srgbClr val="14B2A8"/>
                </a:solidFill>
                <a:highlight>
                  <a:schemeClr val="lt1"/>
                </a:highlight>
                <a:latin typeface="Arial"/>
                <a:ea typeface="Arial"/>
                <a:cs typeface="Arial"/>
                <a:sym typeface="Arial"/>
              </a:rPr>
              <a:t>Lien social</a:t>
            </a:r>
            <a:endParaRPr sz="1900" b="1" i="0" u="none" strike="noStrike" cap="none">
              <a:solidFill>
                <a:srgbClr val="14B2A8"/>
              </a:solidFill>
              <a:highlight>
                <a:schemeClr val="lt1"/>
              </a:highlight>
              <a:latin typeface="Arial"/>
              <a:ea typeface="Arial"/>
              <a:cs typeface="Arial"/>
              <a:sym typeface="Arial"/>
            </a:endParaRPr>
          </a:p>
          <a:p>
            <a:pPr marL="457200" marR="0" lvl="0" indent="-349250" algn="l" rtl="0">
              <a:lnSpc>
                <a:spcPct val="100000"/>
              </a:lnSpc>
              <a:spcBef>
                <a:spcPts val="0"/>
              </a:spcBef>
              <a:spcAft>
                <a:spcPts val="0"/>
              </a:spcAft>
              <a:buClr>
                <a:srgbClr val="14B2A8"/>
              </a:buClr>
              <a:buSzPts val="1900"/>
              <a:buFont typeface="Arial"/>
              <a:buChar char="➡"/>
            </a:pPr>
            <a:r>
              <a:rPr lang="nl-NL" sz="1900" b="1" i="0" u="none" strike="noStrike" cap="none">
                <a:solidFill>
                  <a:srgbClr val="14B2A8"/>
                </a:solidFill>
                <a:highlight>
                  <a:schemeClr val="lt1"/>
                </a:highlight>
                <a:latin typeface="Arial"/>
                <a:ea typeface="Arial"/>
                <a:cs typeface="Arial"/>
                <a:sym typeface="Arial"/>
              </a:rPr>
              <a:t>Bien-être des riverains et des familles</a:t>
            </a:r>
            <a:endParaRPr sz="1900" b="1" i="0" u="none" strike="noStrike" cap="none">
              <a:solidFill>
                <a:srgbClr val="14B2A8"/>
              </a:solidFill>
              <a:highlight>
                <a:schemeClr val="lt1"/>
              </a:highlight>
              <a:latin typeface="Arial"/>
              <a:ea typeface="Arial"/>
              <a:cs typeface="Arial"/>
              <a:sym typeface="Arial"/>
            </a:endParaRPr>
          </a:p>
          <a:p>
            <a:pPr marL="457200" marR="0" lvl="0" indent="-349250" algn="l" rtl="0">
              <a:lnSpc>
                <a:spcPct val="100000"/>
              </a:lnSpc>
              <a:spcBef>
                <a:spcPts val="0"/>
              </a:spcBef>
              <a:spcAft>
                <a:spcPts val="0"/>
              </a:spcAft>
              <a:buClr>
                <a:srgbClr val="14B2A8"/>
              </a:buClr>
              <a:buSzPts val="1900"/>
              <a:buFont typeface="Arial"/>
              <a:buChar char="➡"/>
            </a:pPr>
            <a:r>
              <a:rPr lang="nl-NL" sz="1900" b="1" i="0" u="none" strike="noStrike" cap="none">
                <a:solidFill>
                  <a:srgbClr val="14B2A8"/>
                </a:solidFill>
                <a:highlight>
                  <a:schemeClr val="lt1"/>
                </a:highlight>
                <a:latin typeface="Arial"/>
                <a:ea typeface="Arial"/>
                <a:cs typeface="Arial"/>
                <a:sym typeface="Arial"/>
              </a:rPr>
              <a:t>Biodiversité</a:t>
            </a:r>
            <a:endParaRPr sz="1900" b="1" i="0" u="none" strike="noStrike" cap="none">
              <a:solidFill>
                <a:srgbClr val="14B2A8"/>
              </a:solidFill>
              <a:highlight>
                <a:schemeClr val="lt1"/>
              </a:highlight>
              <a:latin typeface="Arial"/>
              <a:ea typeface="Arial"/>
              <a:cs typeface="Arial"/>
              <a:sym typeface="Arial"/>
            </a:endParaRPr>
          </a:p>
          <a:p>
            <a:pPr marL="457200" marR="0" lvl="0" indent="-349250" algn="l" rtl="0">
              <a:lnSpc>
                <a:spcPct val="100000"/>
              </a:lnSpc>
              <a:spcBef>
                <a:spcPts val="0"/>
              </a:spcBef>
              <a:spcAft>
                <a:spcPts val="0"/>
              </a:spcAft>
              <a:buClr>
                <a:srgbClr val="14B2A8"/>
              </a:buClr>
              <a:buSzPts val="1900"/>
              <a:buFont typeface="Arial"/>
              <a:buChar char="➡"/>
            </a:pPr>
            <a:r>
              <a:rPr lang="nl-NL" sz="1900" b="1" i="0" u="none" strike="noStrike" cap="none">
                <a:solidFill>
                  <a:srgbClr val="14B2A8"/>
                </a:solidFill>
                <a:highlight>
                  <a:schemeClr val="lt1"/>
                </a:highlight>
                <a:latin typeface="Arial"/>
                <a:ea typeface="Arial"/>
                <a:cs typeface="Arial"/>
                <a:sym typeface="Arial"/>
              </a:rPr>
              <a:t>Qualité de l’air</a:t>
            </a:r>
            <a:endParaRPr sz="1900" b="1" i="0" u="none" strike="noStrike" cap="none">
              <a:solidFill>
                <a:srgbClr val="14B2A8"/>
              </a:solidFill>
              <a:highlight>
                <a:schemeClr val="lt1"/>
              </a:highlight>
              <a:latin typeface="Arial"/>
              <a:ea typeface="Arial"/>
              <a:cs typeface="Arial"/>
              <a:sym typeface="Arial"/>
            </a:endParaRPr>
          </a:p>
          <a:p>
            <a:pPr marL="457200" marR="0" lvl="0" indent="-349250" algn="l" rtl="0">
              <a:lnSpc>
                <a:spcPct val="100000"/>
              </a:lnSpc>
              <a:spcBef>
                <a:spcPts val="0"/>
              </a:spcBef>
              <a:spcAft>
                <a:spcPts val="0"/>
              </a:spcAft>
              <a:buClr>
                <a:srgbClr val="14B2A8"/>
              </a:buClr>
              <a:buSzPts val="1900"/>
              <a:buFont typeface="Arial"/>
              <a:buChar char="➡"/>
            </a:pPr>
            <a:r>
              <a:rPr lang="nl-NL" sz="1900" b="1" i="0" u="none" strike="noStrike" cap="none">
                <a:solidFill>
                  <a:srgbClr val="14B2A8"/>
                </a:solidFill>
                <a:highlight>
                  <a:schemeClr val="lt1"/>
                </a:highlight>
                <a:latin typeface="Arial"/>
                <a:ea typeface="Arial"/>
                <a:cs typeface="Arial"/>
                <a:sym typeface="Arial"/>
              </a:rPr>
              <a:t>Education</a:t>
            </a:r>
            <a:endParaRPr sz="1900" b="1" i="0" u="none" strike="noStrike" cap="none">
              <a:solidFill>
                <a:srgbClr val="14B2A8"/>
              </a:solidFill>
              <a:highlight>
                <a:schemeClr val="lt1"/>
              </a:highlight>
              <a:latin typeface="Arial"/>
              <a:ea typeface="Arial"/>
              <a:cs typeface="Arial"/>
              <a:sym typeface="Arial"/>
            </a:endParaRPr>
          </a:p>
          <a:p>
            <a:pPr marL="457200" marR="0" lvl="0" indent="-349250" algn="l" rtl="0">
              <a:lnSpc>
                <a:spcPct val="100000"/>
              </a:lnSpc>
              <a:spcBef>
                <a:spcPts val="0"/>
              </a:spcBef>
              <a:spcAft>
                <a:spcPts val="0"/>
              </a:spcAft>
              <a:buClr>
                <a:srgbClr val="14B2A8"/>
              </a:buClr>
              <a:buSzPts val="1900"/>
              <a:buFont typeface="Arial"/>
              <a:buChar char="➡"/>
            </a:pPr>
            <a:r>
              <a:rPr lang="nl-NL" sz="1900" b="1" i="0" u="none" strike="noStrike" cap="none">
                <a:solidFill>
                  <a:srgbClr val="14B2A8"/>
                </a:solidFill>
                <a:highlight>
                  <a:schemeClr val="lt1"/>
                </a:highlight>
                <a:latin typeface="Arial"/>
                <a:ea typeface="Arial"/>
                <a:cs typeface="Arial"/>
                <a:sym typeface="Arial"/>
              </a:rPr>
              <a:t>…</a:t>
            </a:r>
            <a:endParaRPr sz="1900" b="1" i="0" u="none" strike="noStrike" cap="none">
              <a:solidFill>
                <a:srgbClr val="14B2A8"/>
              </a:solidFill>
              <a:highlight>
                <a:schemeClr val="lt1"/>
              </a:highlight>
              <a:latin typeface="Arial"/>
              <a:ea typeface="Arial"/>
              <a:cs typeface="Arial"/>
              <a:sym typeface="Arial"/>
            </a:endParaRPr>
          </a:p>
        </p:txBody>
      </p:sp>
      <p:sp>
        <p:nvSpPr>
          <p:cNvPr id="100" name="Google Shape;100;p2"/>
          <p:cNvSpPr txBox="1">
            <a:spLocks noGrp="1"/>
          </p:cNvSpPr>
          <p:nvPr>
            <p:ph type="title"/>
          </p:nvPr>
        </p:nvSpPr>
        <p:spPr>
          <a:xfrm>
            <a:off x="118200" y="174625"/>
            <a:ext cx="5761200" cy="138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4B2A8"/>
              </a:buClr>
              <a:buSzPts val="4400"/>
              <a:buFont typeface="Impact"/>
              <a:buNone/>
            </a:pPr>
            <a:r>
              <a:rPr lang="nl-NL">
                <a:solidFill>
                  <a:schemeClr val="lt1"/>
                </a:solidFill>
              </a:rPr>
              <a:t>⇒ PLANTER DES ARBRES !</a:t>
            </a:r>
            <a:endParaRPr>
              <a:solidFill>
                <a:schemeClr val="lt1"/>
              </a:solidFill>
              <a:latin typeface="Impact"/>
              <a:ea typeface="Impact"/>
              <a:cs typeface="Impact"/>
              <a:sym typeface="Impac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3"/>
          <p:cNvPicPr preferRelativeResize="0"/>
          <p:nvPr/>
        </p:nvPicPr>
        <p:blipFill rotWithShape="1">
          <a:blip r:embed="rId3">
            <a:alphaModFix/>
          </a:blip>
          <a:srcRect/>
          <a:stretch/>
        </p:blipFill>
        <p:spPr>
          <a:xfrm rot="236585">
            <a:off x="7110728" y="359250"/>
            <a:ext cx="4642472" cy="4039495"/>
          </a:xfrm>
          <a:prstGeom prst="rect">
            <a:avLst/>
          </a:prstGeom>
          <a:noFill/>
          <a:ln w="9525" cap="flat" cmpd="sng">
            <a:solidFill>
              <a:srgbClr val="888888"/>
            </a:solidFill>
            <a:prstDash val="solid"/>
            <a:round/>
            <a:headEnd type="none" w="sm" len="sm"/>
            <a:tailEnd type="none" w="sm" len="sm"/>
          </a:ln>
        </p:spPr>
      </p:pic>
      <p:pic>
        <p:nvPicPr>
          <p:cNvPr id="107" name="Google Shape;107;p3"/>
          <p:cNvPicPr preferRelativeResize="0"/>
          <p:nvPr/>
        </p:nvPicPr>
        <p:blipFill rotWithShape="1">
          <a:blip r:embed="rId4">
            <a:alphaModFix/>
          </a:blip>
          <a:srcRect/>
          <a:stretch/>
        </p:blipFill>
        <p:spPr>
          <a:xfrm rot="-130749">
            <a:off x="685441" y="157206"/>
            <a:ext cx="5637224" cy="5461750"/>
          </a:xfrm>
          <a:prstGeom prst="rect">
            <a:avLst/>
          </a:prstGeom>
          <a:noFill/>
          <a:ln w="9525" cap="flat" cmpd="sng">
            <a:solidFill>
              <a:srgbClr val="888888"/>
            </a:solidFill>
            <a:prstDash val="solid"/>
            <a:round/>
            <a:headEnd type="none" w="sm" len="sm"/>
            <a:tailEnd type="none" w="sm" len="sm"/>
          </a:ln>
        </p:spPr>
      </p:pic>
      <p:pic>
        <p:nvPicPr>
          <p:cNvPr id="108" name="Google Shape;108;p3"/>
          <p:cNvPicPr preferRelativeResize="0"/>
          <p:nvPr/>
        </p:nvPicPr>
        <p:blipFill rotWithShape="1">
          <a:blip r:embed="rId5">
            <a:alphaModFix/>
          </a:blip>
          <a:srcRect/>
          <a:stretch/>
        </p:blipFill>
        <p:spPr>
          <a:xfrm rot="-273323">
            <a:off x="2747515" y="2651091"/>
            <a:ext cx="5974445" cy="3948566"/>
          </a:xfrm>
          <a:prstGeom prst="rect">
            <a:avLst/>
          </a:prstGeom>
          <a:noFill/>
          <a:ln w="9525" cap="flat" cmpd="sng">
            <a:solidFill>
              <a:srgbClr val="888888"/>
            </a:solidFill>
            <a:prstDash val="solid"/>
            <a:round/>
            <a:headEnd type="none" w="sm" len="sm"/>
            <a:tailEnd type="none" w="sm" len="sm"/>
          </a:ln>
        </p:spPr>
      </p:pic>
      <p:pic>
        <p:nvPicPr>
          <p:cNvPr id="109" name="Google Shape;109;p3"/>
          <p:cNvPicPr preferRelativeResize="0"/>
          <p:nvPr/>
        </p:nvPicPr>
        <p:blipFill rotWithShape="1">
          <a:blip r:embed="rId6">
            <a:alphaModFix/>
          </a:blip>
          <a:srcRect/>
          <a:stretch/>
        </p:blipFill>
        <p:spPr>
          <a:xfrm rot="370352">
            <a:off x="7048553" y="4166821"/>
            <a:ext cx="2525985" cy="2361305"/>
          </a:xfrm>
          <a:prstGeom prst="rect">
            <a:avLst/>
          </a:prstGeom>
          <a:noFill/>
          <a:ln w="9525" cap="flat" cmpd="sng">
            <a:solidFill>
              <a:srgbClr val="888888"/>
            </a:solidFill>
            <a:prstDash val="solid"/>
            <a:round/>
            <a:headEnd type="none" w="sm" len="sm"/>
            <a:tailEnd type="none" w="sm" len="sm"/>
          </a:ln>
        </p:spPr>
      </p:pic>
      <p:sp>
        <p:nvSpPr>
          <p:cNvPr id="110" name="Google Shape;110;p3"/>
          <p:cNvSpPr txBox="1">
            <a:spLocks noGrp="1"/>
          </p:cNvSpPr>
          <p:nvPr>
            <p:ph type="title"/>
          </p:nvPr>
        </p:nvSpPr>
        <p:spPr>
          <a:xfrm>
            <a:off x="152400" y="152401"/>
            <a:ext cx="9906000" cy="138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4B2A8"/>
              </a:buClr>
              <a:buSzPts val="4400"/>
              <a:buFont typeface="Impact"/>
              <a:buNone/>
            </a:pPr>
            <a:r>
              <a:rPr lang="nl-NL">
                <a:solidFill>
                  <a:srgbClr val="14B2A8"/>
                </a:solidFill>
                <a:highlight>
                  <a:schemeClr val="lt1"/>
                </a:highlight>
              </a:rPr>
              <a:t>CONTEXTE</a:t>
            </a:r>
            <a:endParaRPr>
              <a:solidFill>
                <a:srgbClr val="F49D2E"/>
              </a:solidFill>
              <a:highlight>
                <a:schemeClr val="lt1"/>
              </a:highlight>
              <a:latin typeface="Impact"/>
              <a:ea typeface="Impact"/>
              <a:cs typeface="Impact"/>
              <a:sym typeface="Impact"/>
            </a:endParaRPr>
          </a:p>
        </p:txBody>
      </p:sp>
      <p:pic>
        <p:nvPicPr>
          <p:cNvPr id="111" name="Google Shape;111;p3" descr="Afbeelding met schermopname, Rechthoek, groen&#10;&#10;Automatisch gegenereerde beschrijving"/>
          <p:cNvPicPr preferRelativeResize="0"/>
          <p:nvPr/>
        </p:nvPicPr>
        <p:blipFill rotWithShape="1">
          <a:blip r:embed="rId7">
            <a:alphaModFix/>
          </a:blip>
          <a:srcRect/>
          <a:stretch/>
        </p:blipFill>
        <p:spPr>
          <a:xfrm rot="10800000" flipH="1">
            <a:off x="-2525" y="5067077"/>
            <a:ext cx="4473751" cy="1778574"/>
          </a:xfrm>
          <a:prstGeom prst="rect">
            <a:avLst/>
          </a:prstGeom>
          <a:noFill/>
          <a:ln>
            <a:noFill/>
          </a:ln>
        </p:spPr>
      </p:pic>
      <p:sp>
        <p:nvSpPr>
          <p:cNvPr id="112" name="Google Shape;112;p3"/>
          <p:cNvSpPr txBox="1">
            <a:spLocks noGrp="1"/>
          </p:cNvSpPr>
          <p:nvPr>
            <p:ph type="title"/>
          </p:nvPr>
        </p:nvSpPr>
        <p:spPr>
          <a:xfrm>
            <a:off x="340000" y="5404900"/>
            <a:ext cx="5761200" cy="138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4B2A8"/>
              </a:buClr>
              <a:buSzPts val="4400"/>
              <a:buFont typeface="Impact"/>
              <a:buNone/>
            </a:pPr>
            <a:r>
              <a:rPr lang="nl-NL">
                <a:solidFill>
                  <a:schemeClr val="lt1"/>
                </a:solidFill>
              </a:rPr>
              <a:t>MAIS…</a:t>
            </a:r>
            <a:endParaRPr>
              <a:solidFill>
                <a:schemeClr val="lt1"/>
              </a:solidFill>
              <a:latin typeface="Impact"/>
              <a:ea typeface="Impact"/>
              <a:cs typeface="Impact"/>
              <a:sym typeface="Impact"/>
            </a:endParaRPr>
          </a:p>
        </p:txBody>
      </p:sp>
      <p:pic>
        <p:nvPicPr>
          <p:cNvPr id="113" name="Google Shape;113;p3" descr="Une image contenant noir&#10;&#10;Description générée automatiquement"/>
          <p:cNvPicPr preferRelativeResize="0"/>
          <p:nvPr/>
        </p:nvPicPr>
        <p:blipFill rotWithShape="1">
          <a:blip r:embed="rId8">
            <a:alphaModFix/>
          </a:blip>
          <a:srcRect/>
          <a:stretch/>
        </p:blipFill>
        <p:spPr>
          <a:xfrm rot="7037009">
            <a:off x="3765248" y="4841688"/>
            <a:ext cx="2166225" cy="1702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8"/>
          <p:cNvSpPr txBox="1"/>
          <p:nvPr/>
        </p:nvSpPr>
        <p:spPr>
          <a:xfrm>
            <a:off x="5738325" y="4218775"/>
            <a:ext cx="999000" cy="11697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F49D2E"/>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F49D2E"/>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F49D2E"/>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F49D2E"/>
              </a:solidFill>
              <a:highlight>
                <a:schemeClr val="lt1"/>
              </a:highlight>
              <a:latin typeface="Arial"/>
              <a:ea typeface="Arial"/>
              <a:cs typeface="Arial"/>
              <a:sym typeface="Arial"/>
            </a:endParaRPr>
          </a:p>
        </p:txBody>
      </p:sp>
      <p:pic>
        <p:nvPicPr>
          <p:cNvPr id="168" name="Google Shape;168;p8"/>
          <p:cNvPicPr preferRelativeResize="0"/>
          <p:nvPr/>
        </p:nvPicPr>
        <p:blipFill rotWithShape="1">
          <a:blip r:embed="rId3">
            <a:alphaModFix/>
          </a:blip>
          <a:srcRect/>
          <a:stretch/>
        </p:blipFill>
        <p:spPr>
          <a:xfrm>
            <a:off x="-645275" y="-1969175"/>
            <a:ext cx="13766198" cy="9729551"/>
          </a:xfrm>
          <a:prstGeom prst="rect">
            <a:avLst/>
          </a:prstGeom>
          <a:noFill/>
          <a:ln>
            <a:noFill/>
          </a:ln>
        </p:spPr>
      </p:pic>
      <p:sp>
        <p:nvSpPr>
          <p:cNvPr id="169" name="Google Shape;169;p8"/>
          <p:cNvSpPr txBox="1">
            <a:spLocks noGrp="1"/>
          </p:cNvSpPr>
          <p:nvPr>
            <p:ph type="title"/>
          </p:nvPr>
        </p:nvSpPr>
        <p:spPr>
          <a:xfrm>
            <a:off x="304800" y="304801"/>
            <a:ext cx="9906000" cy="1382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4B2A8"/>
              </a:buClr>
              <a:buSzPct val="100000"/>
              <a:buFont typeface="Impact"/>
              <a:buNone/>
            </a:pPr>
            <a:r>
              <a:rPr lang="nl-NL">
                <a:solidFill>
                  <a:srgbClr val="14B2A8"/>
                </a:solidFill>
              </a:rPr>
              <a:t>LA MÉTHODE</a:t>
            </a:r>
            <a:endParaRPr>
              <a:solidFill>
                <a:srgbClr val="14B2A8"/>
              </a:solidFill>
            </a:endParaRPr>
          </a:p>
          <a:p>
            <a:pPr marL="0" lvl="0" indent="0" algn="l" rtl="0">
              <a:lnSpc>
                <a:spcPct val="90000"/>
              </a:lnSpc>
              <a:spcBef>
                <a:spcPts val="0"/>
              </a:spcBef>
              <a:spcAft>
                <a:spcPts val="0"/>
              </a:spcAft>
              <a:buClr>
                <a:srgbClr val="14B2A8"/>
              </a:buClr>
              <a:buSzPct val="100000"/>
              <a:buFont typeface="Impact"/>
              <a:buNone/>
            </a:pPr>
            <a:r>
              <a:rPr lang="nl-NL">
                <a:solidFill>
                  <a:srgbClr val="F49D2E"/>
                </a:solidFill>
              </a:rPr>
              <a:t>VITE PLUS D’ARBRES</a:t>
            </a:r>
            <a:br>
              <a:rPr lang="nl-NL">
                <a:solidFill>
                  <a:srgbClr val="F49D2E"/>
                </a:solidFill>
                <a:latin typeface="Impact"/>
                <a:ea typeface="Impact"/>
                <a:cs typeface="Impact"/>
                <a:sym typeface="Impact"/>
              </a:rPr>
            </a:br>
            <a:endParaRPr>
              <a:solidFill>
                <a:srgbClr val="F49D2E"/>
              </a:solidFill>
              <a:latin typeface="Impact"/>
              <a:ea typeface="Impact"/>
              <a:cs typeface="Impact"/>
              <a:sym typeface="Impact"/>
            </a:endParaRPr>
          </a:p>
        </p:txBody>
      </p:sp>
      <p:sp>
        <p:nvSpPr>
          <p:cNvPr id="170" name="Google Shape;170;p8"/>
          <p:cNvSpPr/>
          <p:nvPr/>
        </p:nvSpPr>
        <p:spPr>
          <a:xfrm>
            <a:off x="6027250" y="4886000"/>
            <a:ext cx="793200" cy="987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5" descr="Afbeelding met gras, boom, buiten, persoon&#10;&#10;Automatisch gegenereerde beschrijving"/>
          <p:cNvPicPr preferRelativeResize="0"/>
          <p:nvPr/>
        </p:nvPicPr>
        <p:blipFill rotWithShape="1">
          <a:blip r:embed="rId3">
            <a:alphaModFix/>
          </a:blip>
          <a:srcRect/>
          <a:stretch/>
        </p:blipFill>
        <p:spPr>
          <a:xfrm>
            <a:off x="-33227" y="3098967"/>
            <a:ext cx="12258447" cy="3921252"/>
          </a:xfrm>
          <a:prstGeom prst="rect">
            <a:avLst/>
          </a:prstGeom>
          <a:noFill/>
          <a:ln>
            <a:noFill/>
          </a:ln>
        </p:spPr>
      </p:pic>
      <p:sp>
        <p:nvSpPr>
          <p:cNvPr id="130" name="Google Shape;130;p5"/>
          <p:cNvSpPr txBox="1"/>
          <p:nvPr/>
        </p:nvSpPr>
        <p:spPr>
          <a:xfrm>
            <a:off x="4452325" y="466500"/>
            <a:ext cx="7891200" cy="2493600"/>
          </a:xfrm>
          <a:prstGeom prst="rect">
            <a:avLst/>
          </a:prstGeom>
          <a:noFill/>
          <a:ln>
            <a:noFill/>
          </a:ln>
        </p:spPr>
        <p:txBody>
          <a:bodyPr spcFirstLastPara="1" wrap="square" lIns="91425" tIns="91425" rIns="91425" bIns="91425" anchor="t" anchorCtr="0">
            <a:spAutoFit/>
          </a:bodyPr>
          <a:lstStyle/>
          <a:p>
            <a:pPr marL="457200" marR="0" lvl="0" indent="-387350" algn="l" rtl="0">
              <a:lnSpc>
                <a:spcPct val="100000"/>
              </a:lnSpc>
              <a:spcBef>
                <a:spcPts val="0"/>
              </a:spcBef>
              <a:spcAft>
                <a:spcPts val="0"/>
              </a:spcAft>
              <a:buClr>
                <a:srgbClr val="14B2A8"/>
              </a:buClr>
              <a:buSzPts val="2500"/>
              <a:buFont typeface="Arial"/>
              <a:buChar char="●"/>
            </a:pPr>
            <a:r>
              <a:rPr lang="nl-NL" sz="2500" b="1" i="0" u="none" strike="noStrike" cap="none">
                <a:solidFill>
                  <a:srgbClr val="14B2A8"/>
                </a:solidFill>
                <a:latin typeface="Arial"/>
                <a:ea typeface="Arial"/>
                <a:cs typeface="Arial"/>
                <a:sym typeface="Arial"/>
              </a:rPr>
              <a:t>Plus de </a:t>
            </a:r>
            <a:r>
              <a:rPr lang="nl-NL" sz="2500" b="1">
                <a:solidFill>
                  <a:srgbClr val="14B2A8"/>
                </a:solidFill>
              </a:rPr>
              <a:t>3M</a:t>
            </a:r>
            <a:r>
              <a:rPr lang="nl-NL" sz="2500" b="1" i="0" u="none" strike="noStrike" cap="none">
                <a:solidFill>
                  <a:srgbClr val="14B2A8"/>
                </a:solidFill>
                <a:latin typeface="Arial"/>
                <a:ea typeface="Arial"/>
                <a:cs typeface="Arial"/>
                <a:sym typeface="Arial"/>
              </a:rPr>
              <a:t> d’arbres</a:t>
            </a:r>
            <a:r>
              <a:rPr lang="nl-NL" sz="2500" b="1" i="0" u="none" strike="noStrike" cap="none" dirty="0">
                <a:solidFill>
                  <a:srgbClr val="14B2A8"/>
                </a:solidFill>
                <a:latin typeface="Arial"/>
                <a:ea typeface="Arial"/>
                <a:cs typeface="Arial"/>
                <a:sym typeface="Arial"/>
              </a:rPr>
              <a:t> </a:t>
            </a:r>
            <a:r>
              <a:rPr lang="nl-NL" sz="2500" b="1" i="0" u="none" strike="noStrike" cap="none">
                <a:solidFill>
                  <a:srgbClr val="14B2A8"/>
                </a:solidFill>
                <a:latin typeface="Arial"/>
                <a:ea typeface="Arial"/>
                <a:cs typeface="Arial"/>
                <a:sym typeface="Arial"/>
              </a:rPr>
              <a:t>transplantés</a:t>
            </a:r>
            <a:r>
              <a:rPr lang="nl-NL" sz="2500" b="1" i="0" u="none" strike="noStrike" cap="none" dirty="0">
                <a:solidFill>
                  <a:srgbClr val="14B2A8"/>
                </a:solidFill>
                <a:latin typeface="Arial"/>
                <a:ea typeface="Arial"/>
                <a:cs typeface="Arial"/>
                <a:sym typeface="Arial"/>
              </a:rPr>
              <a:t> </a:t>
            </a:r>
            <a:r>
              <a:rPr lang="nl-NL" sz="2500" b="1" i="0" u="none" strike="noStrike" cap="none">
                <a:solidFill>
                  <a:srgbClr val="14B2A8"/>
                </a:solidFill>
                <a:latin typeface="Arial"/>
                <a:ea typeface="Arial"/>
                <a:cs typeface="Arial"/>
                <a:sym typeface="Arial"/>
              </a:rPr>
              <a:t>depuis</a:t>
            </a:r>
            <a:r>
              <a:rPr lang="nl-NL" sz="2500" b="1" i="0" u="none" strike="noStrike" cap="none" dirty="0">
                <a:solidFill>
                  <a:srgbClr val="14B2A8"/>
                </a:solidFill>
                <a:latin typeface="Arial"/>
                <a:ea typeface="Arial"/>
                <a:cs typeface="Arial"/>
                <a:sym typeface="Arial"/>
              </a:rPr>
              <a:t> 2020</a:t>
            </a:r>
            <a:endParaRPr sz="2500" b="1" i="0" u="none" strike="noStrike" cap="none" dirty="0">
              <a:solidFill>
                <a:srgbClr val="14B2A8"/>
              </a:solidFill>
              <a:latin typeface="Arial"/>
              <a:ea typeface="Arial"/>
              <a:cs typeface="Arial"/>
              <a:sym typeface="Arial"/>
            </a:endParaRPr>
          </a:p>
          <a:p>
            <a:pPr marL="457200" marR="0" lvl="0" indent="-387350" algn="l" rtl="0">
              <a:lnSpc>
                <a:spcPct val="100000"/>
              </a:lnSpc>
              <a:spcBef>
                <a:spcPts val="0"/>
              </a:spcBef>
              <a:spcAft>
                <a:spcPts val="0"/>
              </a:spcAft>
              <a:buClr>
                <a:srgbClr val="14B2A8"/>
              </a:buClr>
              <a:buSzPts val="2500"/>
              <a:buFont typeface="Arial"/>
              <a:buChar char="●"/>
            </a:pPr>
            <a:r>
              <a:rPr lang="nl-NL" sz="2500" b="1" i="0" u="none" strike="noStrike" cap="none">
                <a:solidFill>
                  <a:srgbClr val="14B2A8"/>
                </a:solidFill>
                <a:latin typeface="Arial"/>
                <a:ea typeface="Arial"/>
                <a:cs typeface="Arial"/>
                <a:sym typeface="Arial"/>
              </a:rPr>
              <a:t>Une</a:t>
            </a:r>
            <a:r>
              <a:rPr lang="nl-NL" sz="2500" b="1" i="0" u="none" strike="noStrike" cap="none" dirty="0">
                <a:solidFill>
                  <a:srgbClr val="14B2A8"/>
                </a:solidFill>
                <a:latin typeface="Arial"/>
                <a:ea typeface="Arial"/>
                <a:cs typeface="Arial"/>
                <a:sym typeface="Arial"/>
              </a:rPr>
              <a:t> </a:t>
            </a:r>
            <a:r>
              <a:rPr lang="nl-NL" sz="2500" b="1" i="0" u="none" strike="noStrike" cap="none">
                <a:solidFill>
                  <a:srgbClr val="14B2A8"/>
                </a:solidFill>
                <a:latin typeface="Arial"/>
                <a:ea typeface="Arial"/>
                <a:cs typeface="Arial"/>
                <a:sym typeface="Arial"/>
              </a:rPr>
              <a:t>survie</a:t>
            </a:r>
            <a:r>
              <a:rPr lang="nl-NL" sz="2500" b="1" i="0" u="none" strike="noStrike" cap="none" dirty="0">
                <a:solidFill>
                  <a:srgbClr val="14B2A8"/>
                </a:solidFill>
                <a:latin typeface="Arial"/>
                <a:ea typeface="Arial"/>
                <a:cs typeface="Arial"/>
                <a:sym typeface="Arial"/>
              </a:rPr>
              <a:t> des </a:t>
            </a:r>
            <a:r>
              <a:rPr lang="nl-NL" sz="2500" b="1" i="0" u="none" strike="noStrike" cap="none">
                <a:solidFill>
                  <a:srgbClr val="14B2A8"/>
                </a:solidFill>
                <a:latin typeface="Arial"/>
                <a:ea typeface="Arial"/>
                <a:cs typeface="Arial"/>
                <a:sym typeface="Arial"/>
              </a:rPr>
              <a:t>plants</a:t>
            </a:r>
            <a:r>
              <a:rPr lang="nl-NL" sz="2500" b="1" i="0" u="none" strike="noStrike" cap="none" dirty="0">
                <a:solidFill>
                  <a:srgbClr val="14B2A8"/>
                </a:solidFill>
                <a:latin typeface="Arial"/>
                <a:ea typeface="Arial"/>
                <a:cs typeface="Arial"/>
                <a:sym typeface="Arial"/>
              </a:rPr>
              <a:t> de 70-80 %</a:t>
            </a:r>
            <a:endParaRPr sz="2500" b="1" i="0" u="none" strike="noStrike" cap="none">
              <a:solidFill>
                <a:srgbClr val="14B2A8"/>
              </a:solidFill>
              <a:latin typeface="Arial"/>
              <a:ea typeface="Arial"/>
              <a:cs typeface="Arial"/>
              <a:sym typeface="Arial"/>
            </a:endParaRPr>
          </a:p>
          <a:p>
            <a:pPr marL="457200" marR="0" lvl="0" indent="-387350" algn="l" rtl="0">
              <a:lnSpc>
                <a:spcPct val="100000"/>
              </a:lnSpc>
              <a:spcBef>
                <a:spcPts val="0"/>
              </a:spcBef>
              <a:spcAft>
                <a:spcPts val="0"/>
              </a:spcAft>
              <a:buClr>
                <a:srgbClr val="14B2A8"/>
              </a:buClr>
              <a:buSzPts val="2500"/>
              <a:buFont typeface="Arial"/>
              <a:buChar char="●"/>
            </a:pPr>
            <a:r>
              <a:rPr lang="nl-NL" sz="2500" b="1" i="0" u="none" strike="noStrike" cap="none" dirty="0">
                <a:solidFill>
                  <a:srgbClr val="14B2A8"/>
                </a:solidFill>
                <a:latin typeface="Arial"/>
                <a:ea typeface="Arial"/>
                <a:cs typeface="Arial"/>
                <a:sym typeface="Arial"/>
              </a:rPr>
              <a:t>Des </a:t>
            </a:r>
            <a:r>
              <a:rPr lang="nl-NL" sz="2500" b="1" i="0" u="none" strike="noStrike" cap="none">
                <a:solidFill>
                  <a:srgbClr val="14B2A8"/>
                </a:solidFill>
                <a:latin typeface="Arial"/>
                <a:ea typeface="Arial"/>
                <a:cs typeface="Arial"/>
                <a:sym typeface="Arial"/>
              </a:rPr>
              <a:t>activités</a:t>
            </a:r>
            <a:r>
              <a:rPr lang="nl-NL" sz="2500" b="1" i="0" u="none" strike="noStrike" cap="none" dirty="0">
                <a:solidFill>
                  <a:srgbClr val="14B2A8"/>
                </a:solidFill>
                <a:latin typeface="Arial"/>
                <a:ea typeface="Arial"/>
                <a:cs typeface="Arial"/>
                <a:sym typeface="Arial"/>
              </a:rPr>
              <a:t> dans 7 </a:t>
            </a:r>
            <a:r>
              <a:rPr lang="nl-NL" sz="2500" b="1" i="0" u="none" strike="noStrike" cap="none">
                <a:solidFill>
                  <a:srgbClr val="14B2A8"/>
                </a:solidFill>
                <a:latin typeface="Arial"/>
                <a:ea typeface="Arial"/>
                <a:cs typeface="Arial"/>
                <a:sym typeface="Arial"/>
              </a:rPr>
              <a:t>pays</a:t>
            </a:r>
            <a:r>
              <a:rPr lang="nl-NL" sz="2500" b="1" i="0" u="none" strike="noStrike" cap="none" dirty="0">
                <a:solidFill>
                  <a:srgbClr val="14B2A8"/>
                </a:solidFill>
                <a:latin typeface="Arial"/>
                <a:ea typeface="Arial"/>
                <a:cs typeface="Arial"/>
                <a:sym typeface="Arial"/>
              </a:rPr>
              <a:t> </a:t>
            </a:r>
            <a:endParaRPr sz="2500" b="1" i="0" u="none" strike="noStrike" cap="none">
              <a:solidFill>
                <a:srgbClr val="14B2A8"/>
              </a:solidFill>
              <a:latin typeface="Arial"/>
              <a:ea typeface="Arial"/>
              <a:cs typeface="Arial"/>
              <a:sym typeface="Arial"/>
            </a:endParaRPr>
          </a:p>
          <a:p>
            <a:pPr marL="457200" indent="-387350">
              <a:buClr>
                <a:srgbClr val="14B2A8"/>
              </a:buClr>
              <a:buSzPts val="2500"/>
              <a:buFont typeface="Arial"/>
              <a:buChar char="●"/>
            </a:pPr>
            <a:r>
              <a:rPr lang="nl-NL" sz="2500" b="1" i="0" u="none" strike="noStrike" cap="none">
                <a:solidFill>
                  <a:srgbClr val="14B2A8"/>
                </a:solidFill>
                <a:latin typeface="Arial"/>
                <a:ea typeface="Arial"/>
                <a:cs typeface="Arial"/>
                <a:sym typeface="Arial"/>
              </a:rPr>
              <a:t>Plus de</a:t>
            </a:r>
            <a:r>
              <a:rPr lang="nl-NL" sz="2500" b="1">
                <a:solidFill>
                  <a:srgbClr val="14B2A8"/>
                </a:solidFill>
              </a:rPr>
              <a:t> 6</a:t>
            </a:r>
            <a:r>
              <a:rPr lang="nl-NL" sz="2500" b="1" i="0" u="none" strike="noStrike" cap="none">
                <a:solidFill>
                  <a:srgbClr val="14B2A8"/>
                </a:solidFill>
                <a:latin typeface="Arial"/>
                <a:ea typeface="Arial"/>
                <a:cs typeface="Arial"/>
                <a:sym typeface="Arial"/>
              </a:rPr>
              <a:t> </a:t>
            </a:r>
            <a:r>
              <a:rPr lang="nl-NL" sz="2500" b="1">
                <a:solidFill>
                  <a:srgbClr val="14B2A8"/>
                </a:solidFill>
              </a:rPr>
              <a:t>000 </a:t>
            </a:r>
            <a:r>
              <a:rPr lang="nl-NL" sz="2500" b="1" i="0" u="none" strike="noStrike" cap="none">
                <a:solidFill>
                  <a:srgbClr val="14B2A8"/>
                </a:solidFill>
                <a:latin typeface="Arial"/>
                <a:ea typeface="Arial"/>
                <a:cs typeface="Arial"/>
                <a:sym typeface="Arial"/>
              </a:rPr>
              <a:t>événements organisés</a:t>
            </a:r>
            <a:endParaRPr sz="2500" b="1" i="0" u="none" strike="noStrike" cap="none">
              <a:solidFill>
                <a:srgbClr val="14B2A8"/>
              </a:solidFill>
              <a:latin typeface="Arial"/>
              <a:ea typeface="Arial"/>
              <a:cs typeface="Arial"/>
              <a:sym typeface="Arial"/>
            </a:endParaRPr>
          </a:p>
          <a:p>
            <a:pPr marL="457200" indent="-387350">
              <a:buClr>
                <a:srgbClr val="14B2A8"/>
              </a:buClr>
              <a:buSzPts val="2500"/>
              <a:buFont typeface="Arial"/>
              <a:buChar char="●"/>
            </a:pPr>
            <a:r>
              <a:rPr lang="nl-NL" sz="2500" b="1" i="0" u="none" strike="noStrike" cap="none">
                <a:solidFill>
                  <a:srgbClr val="14B2A8"/>
                </a:solidFill>
                <a:latin typeface="Arial"/>
                <a:ea typeface="Arial"/>
                <a:cs typeface="Arial"/>
                <a:sym typeface="Arial"/>
              </a:rPr>
              <a:t>Avec plus de</a:t>
            </a:r>
            <a:r>
              <a:rPr lang="nl-NL" sz="2500" b="1">
                <a:solidFill>
                  <a:srgbClr val="14B2A8"/>
                </a:solidFill>
              </a:rPr>
              <a:t> 45</a:t>
            </a:r>
            <a:r>
              <a:rPr lang="nl-NL" sz="2500" b="1" i="0" u="none" strike="noStrike" cap="none">
                <a:solidFill>
                  <a:srgbClr val="14B2A8"/>
                </a:solidFill>
                <a:latin typeface="Arial"/>
                <a:ea typeface="Arial"/>
                <a:cs typeface="Arial"/>
                <a:sym typeface="Arial"/>
              </a:rPr>
              <a:t> 000 bénévoles inscrit.e.s sur notre plateforme</a:t>
            </a:r>
            <a:endParaRPr sz="2000" b="1" i="0" u="none" strike="noStrike" cap="none">
              <a:solidFill>
                <a:srgbClr val="14B2A8"/>
              </a:solidFill>
              <a:highlight>
                <a:srgbClr val="F49D2E"/>
              </a:highlight>
              <a:latin typeface="Arial"/>
              <a:ea typeface="Arial"/>
              <a:cs typeface="Arial"/>
              <a:sym typeface="Arial"/>
            </a:endParaRPr>
          </a:p>
        </p:txBody>
      </p:sp>
      <p:pic>
        <p:nvPicPr>
          <p:cNvPr id="131" name="Google Shape;131;p5"/>
          <p:cNvPicPr preferRelativeResize="0"/>
          <p:nvPr/>
        </p:nvPicPr>
        <p:blipFill rotWithShape="1">
          <a:blip r:embed="rId4">
            <a:alphaModFix/>
          </a:blip>
          <a:srcRect/>
          <a:stretch/>
        </p:blipFill>
        <p:spPr>
          <a:xfrm>
            <a:off x="192875" y="291550"/>
            <a:ext cx="4145623" cy="23845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6"/>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4B2A8"/>
              </a:buClr>
              <a:buSzPts val="4400"/>
              <a:buFont typeface="Impact"/>
              <a:buNone/>
            </a:pPr>
            <a:r>
              <a:rPr lang="nl-NL">
                <a:solidFill>
                  <a:srgbClr val="14B2A8"/>
                </a:solidFill>
              </a:rPr>
              <a:t>EVEN VOORSTELLEN</a:t>
            </a:r>
            <a:endParaRPr/>
          </a:p>
        </p:txBody>
      </p:sp>
      <p:pic>
        <p:nvPicPr>
          <p:cNvPr id="138" name="Google Shape;138;p6" descr="Afbeelding met gras, boom, buiten, persoon&#10;&#10;Automatisch gegenereerde beschrijving"/>
          <p:cNvPicPr preferRelativeResize="0"/>
          <p:nvPr/>
        </p:nvPicPr>
        <p:blipFill rotWithShape="1">
          <a:blip r:embed="rId3">
            <a:alphaModFix/>
          </a:blip>
          <a:srcRect/>
          <a:stretch/>
        </p:blipFill>
        <p:spPr>
          <a:xfrm>
            <a:off x="-19277" y="-8908"/>
            <a:ext cx="12258448" cy="3921252"/>
          </a:xfrm>
          <a:prstGeom prst="rect">
            <a:avLst/>
          </a:prstGeom>
          <a:noFill/>
          <a:ln>
            <a:noFill/>
          </a:ln>
        </p:spPr>
      </p:pic>
      <p:pic>
        <p:nvPicPr>
          <p:cNvPr id="139" name="Google Shape;139;p6" descr="Afbeelding met schermopname, Rechthoek, groen&#10;&#10;Automatisch gegenereerde beschrijving"/>
          <p:cNvPicPr preferRelativeResize="0"/>
          <p:nvPr/>
        </p:nvPicPr>
        <p:blipFill rotWithShape="1">
          <a:blip r:embed="rId4">
            <a:alphaModFix/>
          </a:blip>
          <a:srcRect/>
          <a:stretch/>
        </p:blipFill>
        <p:spPr>
          <a:xfrm>
            <a:off x="2683104" y="3046540"/>
            <a:ext cx="9556067" cy="3799118"/>
          </a:xfrm>
          <a:prstGeom prst="rect">
            <a:avLst/>
          </a:prstGeom>
          <a:noFill/>
          <a:ln>
            <a:noFill/>
          </a:ln>
        </p:spPr>
      </p:pic>
      <p:sp>
        <p:nvSpPr>
          <p:cNvPr id="140" name="Google Shape;140;p6"/>
          <p:cNvSpPr txBox="1"/>
          <p:nvPr/>
        </p:nvSpPr>
        <p:spPr>
          <a:xfrm>
            <a:off x="3094265" y="3215195"/>
            <a:ext cx="9906000" cy="535471"/>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l" rtl="0">
              <a:lnSpc>
                <a:spcPct val="90000"/>
              </a:lnSpc>
              <a:spcBef>
                <a:spcPts val="0"/>
              </a:spcBef>
              <a:spcAft>
                <a:spcPts val="0"/>
              </a:spcAft>
              <a:buClr>
                <a:schemeClr val="lt1"/>
              </a:buClr>
              <a:buSzPct val="100000"/>
              <a:buFont typeface="Impact"/>
              <a:buNone/>
            </a:pPr>
            <a:r>
              <a:rPr lang="nl-NL" sz="3200" b="0" i="0" u="none" strike="noStrike" cap="none">
                <a:solidFill>
                  <a:schemeClr val="lt1"/>
                </a:solidFill>
                <a:latin typeface="Impact"/>
                <a:ea typeface="Impact"/>
                <a:cs typeface="Impact"/>
                <a:sym typeface="Impact"/>
              </a:rPr>
              <a:t>La campagne a trois objectifs principaux</a:t>
            </a:r>
            <a:endParaRPr sz="4400" b="0" i="0" u="none" strike="noStrike" cap="none">
              <a:solidFill>
                <a:schemeClr val="lt1"/>
              </a:solidFill>
              <a:latin typeface="Impact"/>
              <a:ea typeface="Impact"/>
              <a:cs typeface="Impact"/>
              <a:sym typeface="Impact"/>
            </a:endParaRPr>
          </a:p>
        </p:txBody>
      </p:sp>
      <p:pic>
        <p:nvPicPr>
          <p:cNvPr id="141" name="Google Shape;141;p6" descr="Afbeelding met clipart, Graphics, ontwerp, illustratie&#10;&#10;Automatisch gegenereerde beschrijving"/>
          <p:cNvPicPr preferRelativeResize="0"/>
          <p:nvPr/>
        </p:nvPicPr>
        <p:blipFill rotWithShape="1">
          <a:blip r:embed="rId5">
            <a:alphaModFix/>
          </a:blip>
          <a:srcRect/>
          <a:stretch/>
        </p:blipFill>
        <p:spPr>
          <a:xfrm>
            <a:off x="6375389" y="3824891"/>
            <a:ext cx="1548654" cy="1548654"/>
          </a:xfrm>
          <a:prstGeom prst="rect">
            <a:avLst/>
          </a:prstGeom>
          <a:noFill/>
          <a:ln>
            <a:noFill/>
          </a:ln>
        </p:spPr>
      </p:pic>
      <p:pic>
        <p:nvPicPr>
          <p:cNvPr id="142" name="Google Shape;142;p6" descr="Afbeelding met cirkel, Graphics, symbool, clipart&#10;&#10;Automatisch gegenereerde beschrijving"/>
          <p:cNvPicPr preferRelativeResize="0"/>
          <p:nvPr/>
        </p:nvPicPr>
        <p:blipFill rotWithShape="1">
          <a:blip r:embed="rId6">
            <a:alphaModFix/>
          </a:blip>
          <a:srcRect/>
          <a:stretch/>
        </p:blipFill>
        <p:spPr>
          <a:xfrm>
            <a:off x="9351554" y="3753905"/>
            <a:ext cx="1548654" cy="1548654"/>
          </a:xfrm>
          <a:prstGeom prst="rect">
            <a:avLst/>
          </a:prstGeom>
          <a:noFill/>
          <a:ln>
            <a:noFill/>
          </a:ln>
        </p:spPr>
      </p:pic>
      <p:pic>
        <p:nvPicPr>
          <p:cNvPr id="143" name="Google Shape;143;p6" descr="Afbeelding met clipart, Graphics, cirkel, tekening&#10;&#10;Automatisch gegenereerde beschrijving"/>
          <p:cNvPicPr preferRelativeResize="0"/>
          <p:nvPr/>
        </p:nvPicPr>
        <p:blipFill rotWithShape="1">
          <a:blip r:embed="rId7">
            <a:alphaModFix/>
          </a:blip>
          <a:srcRect/>
          <a:stretch/>
        </p:blipFill>
        <p:spPr>
          <a:xfrm>
            <a:off x="3399225" y="3824891"/>
            <a:ext cx="1548654" cy="1548654"/>
          </a:xfrm>
          <a:prstGeom prst="rect">
            <a:avLst/>
          </a:prstGeom>
          <a:noFill/>
          <a:ln>
            <a:noFill/>
          </a:ln>
        </p:spPr>
      </p:pic>
      <p:sp>
        <p:nvSpPr>
          <p:cNvPr id="144" name="Google Shape;144;p6"/>
          <p:cNvSpPr txBox="1"/>
          <p:nvPr/>
        </p:nvSpPr>
        <p:spPr>
          <a:xfrm>
            <a:off x="2625399" y="5447775"/>
            <a:ext cx="3096300" cy="108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40"/>
              <a:buFont typeface="Arial"/>
              <a:buNone/>
            </a:pPr>
            <a:r>
              <a:rPr lang="nl-NL" sz="1800" b="1" i="0" u="none" strike="noStrike" cap="none">
                <a:solidFill>
                  <a:schemeClr val="lt1"/>
                </a:solidFill>
                <a:latin typeface="Arial"/>
                <a:ea typeface="Arial"/>
                <a:cs typeface="Arial"/>
                <a:sym typeface="Arial"/>
              </a:rPr>
              <a:t>Arrêter le changement climatique</a:t>
            </a:r>
            <a:endParaRPr sz="1400" b="0" i="0" u="none" strike="noStrike" cap="none">
              <a:solidFill>
                <a:srgbClr val="000000"/>
              </a:solidFill>
              <a:latin typeface="Arial"/>
              <a:ea typeface="Arial"/>
              <a:cs typeface="Arial"/>
              <a:sym typeface="Arial"/>
            </a:endParaRPr>
          </a:p>
        </p:txBody>
      </p:sp>
      <p:sp>
        <p:nvSpPr>
          <p:cNvPr id="145" name="Google Shape;145;p6"/>
          <p:cNvSpPr txBox="1"/>
          <p:nvPr/>
        </p:nvSpPr>
        <p:spPr>
          <a:xfrm>
            <a:off x="6120880" y="5464237"/>
            <a:ext cx="2076474" cy="108425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40"/>
              <a:buFont typeface="Arial"/>
              <a:buNone/>
            </a:pPr>
            <a:r>
              <a:rPr lang="nl-NL" sz="1800" b="1" i="0" u="none" strike="noStrike" cap="none">
                <a:solidFill>
                  <a:schemeClr val="lt1"/>
                </a:solidFill>
                <a:latin typeface="Arial"/>
                <a:ea typeface="Arial"/>
                <a:cs typeface="Arial"/>
                <a:sym typeface="Arial"/>
              </a:rPr>
              <a:t>Augmenter </a:t>
            </a:r>
            <a:endParaRPr sz="1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440"/>
              <a:buFont typeface="Arial"/>
              <a:buNone/>
            </a:pPr>
            <a:r>
              <a:rPr lang="nl-NL" sz="1800" b="1" i="0" u="none" strike="noStrike" cap="none">
                <a:solidFill>
                  <a:schemeClr val="lt1"/>
                </a:solidFill>
                <a:latin typeface="Arial"/>
                <a:ea typeface="Arial"/>
                <a:cs typeface="Arial"/>
                <a:sym typeface="Arial"/>
              </a:rPr>
              <a:t>la biodiversité</a:t>
            </a:r>
            <a:endParaRPr sz="1800" b="1" i="0" u="none" strike="noStrike" cap="none">
              <a:solidFill>
                <a:schemeClr val="lt1"/>
              </a:solidFill>
              <a:latin typeface="Arial"/>
              <a:ea typeface="Arial"/>
              <a:cs typeface="Arial"/>
              <a:sym typeface="Arial"/>
            </a:endParaRPr>
          </a:p>
        </p:txBody>
      </p:sp>
      <p:sp>
        <p:nvSpPr>
          <p:cNvPr id="146" name="Google Shape;146;p6"/>
          <p:cNvSpPr txBox="1"/>
          <p:nvPr/>
        </p:nvSpPr>
        <p:spPr>
          <a:xfrm>
            <a:off x="8442624" y="5464237"/>
            <a:ext cx="3366514" cy="1084253"/>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nl-NL" sz="1800" b="1" i="0" u="none" strike="noStrike" cap="none">
                <a:solidFill>
                  <a:srgbClr val="FFFFFF"/>
                </a:solidFill>
                <a:latin typeface="Arial"/>
                <a:ea typeface="Arial"/>
                <a:cs typeface="Arial"/>
                <a:sym typeface="Arial"/>
              </a:rPr>
              <a:t>Offrir des perspectives</a:t>
            </a:r>
            <a:endParaRPr sz="1800" b="1" i="0" u="none" strike="noStrike" cap="none">
              <a:solidFill>
                <a:srgbClr val="FFFFFF"/>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nl-NL" sz="1800" b="1" i="0" u="none" strike="noStrike" cap="none">
                <a:solidFill>
                  <a:srgbClr val="FFFFFF"/>
                </a:solidFill>
                <a:latin typeface="Arial"/>
                <a:ea typeface="Arial"/>
                <a:cs typeface="Arial"/>
                <a:sym typeface="Arial"/>
              </a:rPr>
              <a:t>d’action aux personnes</a:t>
            </a:r>
            <a:endParaRPr sz="1800" b="1" i="0" u="none" strike="noStrike" cap="none">
              <a:solidFill>
                <a:srgbClr val="FFFFFF"/>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nl-NL" sz="1800" b="1" i="0" u="none" strike="noStrike" cap="none">
                <a:solidFill>
                  <a:srgbClr val="FFFFFF"/>
                </a:solidFill>
                <a:latin typeface="Arial"/>
                <a:ea typeface="Arial"/>
                <a:cs typeface="Arial"/>
                <a:sym typeface="Arial"/>
              </a:rPr>
              <a:t>préoccupées par le climat</a:t>
            </a:r>
            <a:endParaRPr sz="18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440"/>
              <a:buFont typeface="Arial"/>
              <a:buNone/>
            </a:pPr>
            <a:endParaRPr sz="1800" b="1"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7"/>
          <p:cNvSpPr txBox="1"/>
          <p:nvPr/>
        </p:nvSpPr>
        <p:spPr>
          <a:xfrm>
            <a:off x="2268312" y="5215200"/>
            <a:ext cx="69336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NL" sz="1800" b="1" i="0" u="none" strike="noStrike" cap="none">
                <a:solidFill>
                  <a:srgbClr val="14B2A8"/>
                </a:solidFill>
                <a:latin typeface="Arial"/>
                <a:ea typeface="Arial"/>
                <a:cs typeface="Arial"/>
                <a:sym typeface="Arial"/>
              </a:rPr>
              <a:t>Lien social</a:t>
            </a:r>
            <a:endParaRPr sz="1800" b="1" i="0" u="none" strike="noStrike" cap="none">
              <a:solidFill>
                <a:srgbClr val="14B2A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NL" sz="1800" b="0" i="0" u="none" strike="noStrike" cap="none">
                <a:solidFill>
                  <a:srgbClr val="14B2A8"/>
                </a:solidFill>
                <a:latin typeface="Arial"/>
                <a:ea typeface="Arial"/>
                <a:cs typeface="Arial"/>
                <a:sym typeface="Arial"/>
              </a:rPr>
              <a:t>Nous transformons l'inquiétude pour le futur de la planète en un mouvement positif décentralisé et mené par la communauté : les habitants s'approprient les espaces verts de la ville</a:t>
            </a:r>
            <a:endParaRPr sz="1400" b="0" i="0" u="none" strike="noStrike" cap="none">
              <a:solidFill>
                <a:srgbClr val="14B2A8"/>
              </a:solidFill>
              <a:latin typeface="Arial"/>
              <a:ea typeface="Arial"/>
              <a:cs typeface="Arial"/>
              <a:sym typeface="Arial"/>
            </a:endParaRPr>
          </a:p>
        </p:txBody>
      </p:sp>
      <p:sp>
        <p:nvSpPr>
          <p:cNvPr id="153" name="Google Shape;153;p7"/>
          <p:cNvSpPr txBox="1"/>
          <p:nvPr/>
        </p:nvSpPr>
        <p:spPr>
          <a:xfrm>
            <a:off x="2265028" y="3912137"/>
            <a:ext cx="50874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NL" sz="1800" b="1" i="0" u="none" strike="noStrike" cap="none">
                <a:solidFill>
                  <a:srgbClr val="14B2A8"/>
                </a:solidFill>
                <a:latin typeface="Arial"/>
                <a:ea typeface="Arial"/>
                <a:cs typeface="Arial"/>
                <a:sym typeface="Arial"/>
              </a:rPr>
              <a:t>Circularité</a:t>
            </a:r>
            <a:endParaRPr sz="1800" b="1" i="0" u="none" strike="noStrike" cap="none">
              <a:solidFill>
                <a:srgbClr val="14B2A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NL" sz="1800" b="0" i="0" u="none" strike="noStrike" cap="none">
                <a:solidFill>
                  <a:srgbClr val="14B2A8"/>
                </a:solidFill>
                <a:latin typeface="Arial"/>
                <a:ea typeface="Arial"/>
                <a:cs typeface="Arial"/>
                <a:sym typeface="Arial"/>
              </a:rPr>
              <a:t>Nous nous orientons vers un système circulaire durable dans notre gestion, en complétant la production d'arbres des pépinières. </a:t>
            </a:r>
            <a:endParaRPr sz="1400" b="0" i="0" u="none" strike="noStrike" cap="none">
              <a:solidFill>
                <a:srgbClr val="14B2A8"/>
              </a:solidFill>
              <a:latin typeface="Arial"/>
              <a:ea typeface="Arial"/>
              <a:cs typeface="Arial"/>
              <a:sym typeface="Arial"/>
            </a:endParaRPr>
          </a:p>
        </p:txBody>
      </p:sp>
      <p:pic>
        <p:nvPicPr>
          <p:cNvPr id="154" name="Google Shape;154;p7" descr="Afbeelding met schermopname, groen, Rechthoek&#10;&#10;Automatisch gegenereerde beschrijving"/>
          <p:cNvPicPr preferRelativeResize="0"/>
          <p:nvPr/>
        </p:nvPicPr>
        <p:blipFill rotWithShape="1">
          <a:blip r:embed="rId3">
            <a:alphaModFix/>
          </a:blip>
          <a:srcRect l="6318" t="42676"/>
          <a:stretch/>
        </p:blipFill>
        <p:spPr>
          <a:xfrm>
            <a:off x="0" y="-1"/>
            <a:ext cx="7476565" cy="1754119"/>
          </a:xfrm>
          <a:prstGeom prst="rect">
            <a:avLst/>
          </a:prstGeom>
          <a:noFill/>
          <a:ln>
            <a:noFill/>
          </a:ln>
        </p:spPr>
      </p:pic>
      <p:sp>
        <p:nvSpPr>
          <p:cNvPr id="155" name="Google Shape;155;p7"/>
          <p:cNvSpPr txBox="1">
            <a:spLocks noGrp="1"/>
          </p:cNvSpPr>
          <p:nvPr>
            <p:ph type="title"/>
          </p:nvPr>
        </p:nvSpPr>
        <p:spPr>
          <a:xfrm>
            <a:off x="152400" y="98613"/>
            <a:ext cx="9906000" cy="138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Impact"/>
              <a:buNone/>
            </a:pPr>
            <a:r>
              <a:rPr lang="nl-NL" sz="4200">
                <a:solidFill>
                  <a:schemeClr val="lt1"/>
                </a:solidFill>
              </a:rPr>
              <a:t>CO-BÉNÉFICES</a:t>
            </a:r>
            <a:endParaRPr sz="4200">
              <a:solidFill>
                <a:schemeClr val="lt1"/>
              </a:solidFill>
            </a:endParaRPr>
          </a:p>
        </p:txBody>
      </p:sp>
      <p:pic>
        <p:nvPicPr>
          <p:cNvPr id="156" name="Google Shape;156;p7" descr="Afbeelding met tekst, Graphics, Lettertype, grafische vormgeving&#10;&#10;Automatisch gegenereerde beschrijving"/>
          <p:cNvPicPr preferRelativeResize="0"/>
          <p:nvPr/>
        </p:nvPicPr>
        <p:blipFill rotWithShape="1">
          <a:blip r:embed="rId4">
            <a:alphaModFix/>
          </a:blip>
          <a:srcRect/>
          <a:stretch/>
        </p:blipFill>
        <p:spPr>
          <a:xfrm>
            <a:off x="9670766" y="6161707"/>
            <a:ext cx="2246811" cy="364672"/>
          </a:xfrm>
          <a:prstGeom prst="rect">
            <a:avLst/>
          </a:prstGeom>
          <a:noFill/>
          <a:ln>
            <a:noFill/>
          </a:ln>
        </p:spPr>
      </p:pic>
      <p:pic>
        <p:nvPicPr>
          <p:cNvPr id="157" name="Google Shape;157;p7" descr="Thermometer met effen opvulling"/>
          <p:cNvPicPr preferRelativeResize="0"/>
          <p:nvPr/>
        </p:nvPicPr>
        <p:blipFill rotWithShape="1">
          <a:blip r:embed="rId5">
            <a:alphaModFix/>
          </a:blip>
          <a:srcRect/>
          <a:stretch/>
        </p:blipFill>
        <p:spPr>
          <a:xfrm>
            <a:off x="843094" y="1930167"/>
            <a:ext cx="914400" cy="914400"/>
          </a:xfrm>
          <a:prstGeom prst="rect">
            <a:avLst/>
          </a:prstGeom>
          <a:noFill/>
          <a:ln>
            <a:noFill/>
          </a:ln>
        </p:spPr>
      </p:pic>
      <p:pic>
        <p:nvPicPr>
          <p:cNvPr id="158" name="Google Shape;158;p7" descr="Open hand met planten met effen opvulling"/>
          <p:cNvPicPr preferRelativeResize="0"/>
          <p:nvPr/>
        </p:nvPicPr>
        <p:blipFill rotWithShape="1">
          <a:blip r:embed="rId6">
            <a:alphaModFix/>
          </a:blip>
          <a:srcRect/>
          <a:stretch/>
        </p:blipFill>
        <p:spPr>
          <a:xfrm>
            <a:off x="885038" y="5358296"/>
            <a:ext cx="914400" cy="914400"/>
          </a:xfrm>
          <a:prstGeom prst="rect">
            <a:avLst/>
          </a:prstGeom>
          <a:noFill/>
          <a:ln>
            <a:noFill/>
          </a:ln>
        </p:spPr>
      </p:pic>
      <p:pic>
        <p:nvPicPr>
          <p:cNvPr id="159" name="Google Shape;159;p7" descr="Duurzaamheid met effen opvulling"/>
          <p:cNvPicPr preferRelativeResize="0"/>
          <p:nvPr/>
        </p:nvPicPr>
        <p:blipFill rotWithShape="1">
          <a:blip r:embed="rId7">
            <a:alphaModFix/>
          </a:blip>
          <a:srcRect/>
          <a:stretch/>
        </p:blipFill>
        <p:spPr>
          <a:xfrm>
            <a:off x="888097" y="4190186"/>
            <a:ext cx="914400" cy="914400"/>
          </a:xfrm>
          <a:prstGeom prst="rect">
            <a:avLst/>
          </a:prstGeom>
          <a:noFill/>
          <a:ln>
            <a:noFill/>
          </a:ln>
        </p:spPr>
      </p:pic>
      <p:sp>
        <p:nvSpPr>
          <p:cNvPr id="160" name="Google Shape;160;p7"/>
          <p:cNvSpPr txBox="1"/>
          <p:nvPr/>
        </p:nvSpPr>
        <p:spPr>
          <a:xfrm>
            <a:off x="2265028" y="2886255"/>
            <a:ext cx="50874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NL" sz="1800" b="1" i="0" u="none" strike="noStrike" cap="none">
                <a:solidFill>
                  <a:srgbClr val="14B2A8"/>
                </a:solidFill>
                <a:latin typeface="Arial"/>
                <a:ea typeface="Arial"/>
                <a:cs typeface="Arial"/>
                <a:sym typeface="Arial"/>
              </a:rPr>
              <a:t>Amélioration de la biodiversité</a:t>
            </a:r>
            <a:endParaRPr sz="1800" b="1" i="0" u="none" strike="noStrike" cap="none">
              <a:solidFill>
                <a:srgbClr val="14B2A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NL" sz="1800" b="0" i="0" u="none" strike="noStrike" cap="none">
                <a:solidFill>
                  <a:srgbClr val="14B2A8"/>
                </a:solidFill>
                <a:latin typeface="Arial"/>
                <a:ea typeface="Arial"/>
                <a:cs typeface="Arial"/>
                <a:sym typeface="Arial"/>
              </a:rPr>
              <a:t>Sur le lieu de récolte et sur le lieu de plantation </a:t>
            </a:r>
            <a:endParaRPr sz="1800" b="0" i="0" u="none" strike="noStrike" cap="none">
              <a:solidFill>
                <a:srgbClr val="14B2A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NL" sz="1800" b="0" i="0" u="none" strike="noStrike" cap="none">
                <a:solidFill>
                  <a:srgbClr val="14B2A8"/>
                </a:solidFill>
                <a:latin typeface="Arial"/>
                <a:ea typeface="Arial"/>
                <a:cs typeface="Arial"/>
                <a:sym typeface="Arial"/>
              </a:rPr>
              <a:t>Favorisation des essences régionales </a:t>
            </a:r>
            <a:endParaRPr sz="1800" b="0" i="0" u="none" strike="noStrike" cap="none">
              <a:solidFill>
                <a:srgbClr val="14B2A8"/>
              </a:solidFill>
              <a:latin typeface="Arial"/>
              <a:ea typeface="Arial"/>
              <a:cs typeface="Arial"/>
              <a:sym typeface="Arial"/>
            </a:endParaRPr>
          </a:p>
        </p:txBody>
      </p:sp>
      <p:pic>
        <p:nvPicPr>
          <p:cNvPr id="161" name="Google Shape;161;p7" descr="Loofboom met effen opvulling"/>
          <p:cNvPicPr preferRelativeResize="0"/>
          <p:nvPr/>
        </p:nvPicPr>
        <p:blipFill rotWithShape="1">
          <a:blip r:embed="rId8">
            <a:alphaModFix/>
          </a:blip>
          <a:srcRect/>
          <a:stretch/>
        </p:blipFill>
        <p:spPr>
          <a:xfrm>
            <a:off x="846981" y="3022077"/>
            <a:ext cx="914400" cy="914400"/>
          </a:xfrm>
          <a:prstGeom prst="rect">
            <a:avLst/>
          </a:prstGeom>
          <a:noFill/>
          <a:ln>
            <a:noFill/>
          </a:ln>
        </p:spPr>
      </p:pic>
      <p:sp>
        <p:nvSpPr>
          <p:cNvPr id="162" name="Google Shape;162;p7"/>
          <p:cNvSpPr txBox="1"/>
          <p:nvPr/>
        </p:nvSpPr>
        <p:spPr>
          <a:xfrm>
            <a:off x="2265025" y="2081875"/>
            <a:ext cx="8263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NL" sz="1800" b="1" i="0" u="none" strike="noStrike" cap="none">
                <a:solidFill>
                  <a:srgbClr val="14B2A8"/>
                </a:solidFill>
                <a:latin typeface="Arial"/>
                <a:ea typeface="Arial"/>
                <a:cs typeface="Arial"/>
                <a:sym typeface="Arial"/>
              </a:rPr>
              <a:t>Atténuation du changement climatique</a:t>
            </a:r>
            <a:endParaRPr sz="1800" b="1" i="0" u="none" strike="noStrike" cap="none">
              <a:solidFill>
                <a:srgbClr val="14B2A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NL" sz="1800" b="0" i="0" u="none" strike="noStrike" cap="none">
                <a:solidFill>
                  <a:srgbClr val="14B2A8"/>
                </a:solidFill>
                <a:latin typeface="Arial"/>
                <a:ea typeface="Arial"/>
                <a:cs typeface="Arial"/>
                <a:sym typeface="Arial"/>
              </a:rPr>
              <a:t>Ces jeunes arbres capturent déjà du CO2 depuis 2 à 5 ans !</a:t>
            </a:r>
            <a:endParaRPr sz="1400" b="0" i="0" u="none" strike="noStrike" cap="none">
              <a:solidFill>
                <a:srgbClr val="14B2A8"/>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9"/>
          <p:cNvSpPr txBox="1">
            <a:spLocks noGrp="1"/>
          </p:cNvSpPr>
          <p:nvPr>
            <p:ph type="title"/>
          </p:nvPr>
        </p:nvSpPr>
        <p:spPr>
          <a:xfrm>
            <a:off x="6220133" y="444501"/>
            <a:ext cx="4265100" cy="138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4B2A8"/>
              </a:buClr>
              <a:buSzPts val="4400"/>
              <a:buFont typeface="Impact"/>
              <a:buNone/>
            </a:pPr>
            <a:r>
              <a:rPr lang="nl-NL">
                <a:solidFill>
                  <a:srgbClr val="14B2A8"/>
                </a:solidFill>
              </a:rPr>
              <a:t>La plantation de nos arbres  </a:t>
            </a:r>
            <a:endParaRPr>
              <a:solidFill>
                <a:srgbClr val="14B2A8"/>
              </a:solidFill>
            </a:endParaRPr>
          </a:p>
        </p:txBody>
      </p:sp>
      <p:sp>
        <p:nvSpPr>
          <p:cNvPr id="176" name="Google Shape;176;p9"/>
          <p:cNvSpPr txBox="1">
            <a:spLocks noGrp="1"/>
          </p:cNvSpPr>
          <p:nvPr>
            <p:ph type="body" idx="1"/>
          </p:nvPr>
        </p:nvSpPr>
        <p:spPr>
          <a:xfrm>
            <a:off x="5942825" y="2028975"/>
            <a:ext cx="5947200" cy="41934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600"/>
              </a:spcBef>
              <a:spcAft>
                <a:spcPts val="0"/>
              </a:spcAft>
              <a:buSzPts val="2400"/>
              <a:buChar char="•"/>
            </a:pPr>
            <a:r>
              <a:rPr lang="nl-NL" sz="2000"/>
              <a:t>Par des exploitations agricoles, forêts nourricières, particuliers, des projets municipaux</a:t>
            </a:r>
            <a:endParaRPr sz="2000"/>
          </a:p>
          <a:p>
            <a:pPr marL="457200" lvl="0" indent="-381000" algn="l" rtl="0">
              <a:lnSpc>
                <a:spcPct val="100000"/>
              </a:lnSpc>
              <a:spcBef>
                <a:spcPts val="600"/>
              </a:spcBef>
              <a:spcAft>
                <a:spcPts val="0"/>
              </a:spcAft>
              <a:buSzPts val="2400"/>
              <a:buChar char="•"/>
            </a:pPr>
            <a:r>
              <a:rPr lang="nl-NL" sz="2000"/>
              <a:t>Pas de contrats exigeants</a:t>
            </a:r>
            <a:endParaRPr sz="2000"/>
          </a:p>
          <a:p>
            <a:pPr>
              <a:spcBef>
                <a:spcPts val="600"/>
              </a:spcBef>
            </a:pPr>
            <a:r>
              <a:rPr lang="nl-NL" sz="2000"/>
              <a:t>Nous donnons des conseils de plantation pour assurer que le bon arbre soit planté au bon endroit</a:t>
            </a:r>
          </a:p>
          <a:p>
            <a:pPr marL="457200" lvl="0" indent="-381000" algn="l" rtl="0">
              <a:lnSpc>
                <a:spcPct val="100000"/>
              </a:lnSpc>
              <a:spcBef>
                <a:spcPts val="600"/>
              </a:spcBef>
              <a:spcAft>
                <a:spcPts val="0"/>
              </a:spcAft>
              <a:buSzPts val="2400"/>
              <a:buChar char="•"/>
            </a:pPr>
            <a:r>
              <a:rPr lang="nl-NL" sz="2000"/>
              <a:t>Nous donnons toujours un mélange d’essences (pas de monoculture !)</a:t>
            </a:r>
            <a:endParaRPr sz="2000"/>
          </a:p>
          <a:p>
            <a:pPr marL="457200" lvl="0" indent="-381000" algn="l" rtl="0">
              <a:lnSpc>
                <a:spcPct val="100000"/>
              </a:lnSpc>
              <a:spcBef>
                <a:spcPts val="600"/>
              </a:spcBef>
              <a:spcAft>
                <a:spcPts val="0"/>
              </a:spcAft>
              <a:buSzPts val="2400"/>
              <a:buChar char="•"/>
            </a:pPr>
            <a:r>
              <a:rPr lang="nl-NL" sz="2000"/>
              <a:t>Les lieux de plantation peuvent créer leurs propres événements d'aide. </a:t>
            </a:r>
            <a:endParaRPr sz="2000"/>
          </a:p>
          <a:p>
            <a:pPr marL="457200" lvl="0" indent="-381000" algn="l" rtl="0">
              <a:lnSpc>
                <a:spcPct val="100000"/>
              </a:lnSpc>
              <a:spcBef>
                <a:spcPts val="600"/>
              </a:spcBef>
              <a:spcAft>
                <a:spcPts val="0"/>
              </a:spcAft>
              <a:buSzPts val="2400"/>
              <a:buChar char="•"/>
            </a:pPr>
            <a:r>
              <a:rPr lang="nl-NL" sz="2000"/>
              <a:t>Nous plantons avec des entreprises, des écoles, etc. </a:t>
            </a:r>
            <a:endParaRPr sz="2000"/>
          </a:p>
        </p:txBody>
      </p:sp>
      <p:pic>
        <p:nvPicPr>
          <p:cNvPr id="177" name="Google Shape;177;p9" descr="Afbeelding met kleding, persoon, buitenshuis, glimlach&#10;&#10;Automatisch gegenereerde beschrijving"/>
          <p:cNvPicPr preferRelativeResize="0"/>
          <p:nvPr/>
        </p:nvPicPr>
        <p:blipFill rotWithShape="1">
          <a:blip r:embed="rId3">
            <a:alphaModFix/>
          </a:blip>
          <a:srcRect/>
          <a:stretch/>
        </p:blipFill>
        <p:spPr>
          <a:xfrm>
            <a:off x="0" y="444500"/>
            <a:ext cx="5740400" cy="641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0"/>
          <p:cNvSpPr txBox="1"/>
          <p:nvPr/>
        </p:nvSpPr>
        <p:spPr>
          <a:xfrm>
            <a:off x="837400" y="1841700"/>
            <a:ext cx="10306704" cy="4308831"/>
          </a:xfrm>
          <a:prstGeom prst="rect">
            <a:avLst/>
          </a:prstGeom>
          <a:noFill/>
          <a:ln>
            <a:noFill/>
          </a:ln>
        </p:spPr>
        <p:txBody>
          <a:bodyPr spcFirstLastPara="1" wrap="square" lIns="91425" tIns="45700" rIns="91425" bIns="45700" anchor="t" anchorCtr="0">
            <a:spAutoFit/>
          </a:bodyPr>
          <a:lstStyle/>
          <a:p>
            <a:pPr marL="342900" indent="-342900">
              <a:buClr>
                <a:srgbClr val="14B2A8"/>
              </a:buClr>
              <a:buSzPts val="2600"/>
              <a:buFont typeface="Arial"/>
              <a:buChar char="•"/>
            </a:pPr>
            <a:r>
              <a:rPr lang="nl-NL" sz="2600" b="0" i="0" u="none" strike="noStrike" cap="none" err="1">
                <a:solidFill>
                  <a:schemeClr val="dk1"/>
                </a:solidFill>
                <a:latin typeface="Arial"/>
                <a:ea typeface="Arial"/>
                <a:cs typeface="Arial"/>
                <a:sym typeface="Arial"/>
              </a:rPr>
              <a:t>Crée</a:t>
            </a:r>
            <a:r>
              <a:rPr lang="nl-NL" sz="2600" b="0" i="0" u="none" strike="noStrike" cap="none" dirty="0">
                <a:solidFill>
                  <a:schemeClr val="dk1"/>
                </a:solidFill>
                <a:latin typeface="Arial"/>
                <a:ea typeface="Arial"/>
                <a:cs typeface="Arial"/>
                <a:sym typeface="Arial"/>
              </a:rPr>
              <a:t> </a:t>
            </a:r>
            <a:r>
              <a:rPr lang="nl-NL" sz="2600" b="0" i="0" u="none" strike="noStrike" cap="none" err="1">
                <a:solidFill>
                  <a:schemeClr val="dk1"/>
                </a:solidFill>
                <a:latin typeface="Arial"/>
                <a:ea typeface="Arial"/>
                <a:cs typeface="Arial"/>
                <a:sym typeface="Arial"/>
              </a:rPr>
              <a:t>le</a:t>
            </a:r>
            <a:r>
              <a:rPr lang="nl-NL" sz="2600" b="0" i="0" u="none" strike="noStrike" cap="none" dirty="0">
                <a:solidFill>
                  <a:schemeClr val="dk1"/>
                </a:solidFill>
                <a:latin typeface="Arial"/>
                <a:ea typeface="Arial"/>
                <a:cs typeface="Arial"/>
                <a:sym typeface="Arial"/>
              </a:rPr>
              <a:t> </a:t>
            </a:r>
            <a:r>
              <a:rPr lang="nl-NL" sz="2600" b="0" i="0" u="none" strike="noStrike" cap="none" err="1">
                <a:solidFill>
                  <a:schemeClr val="dk1"/>
                </a:solidFill>
                <a:latin typeface="Arial"/>
                <a:ea typeface="Arial"/>
                <a:cs typeface="Arial"/>
                <a:sym typeface="Arial"/>
              </a:rPr>
              <a:t>lien</a:t>
            </a:r>
            <a:r>
              <a:rPr lang="nl-NL" sz="2600" b="0" i="0" u="none" strike="noStrike" cap="none" dirty="0">
                <a:solidFill>
                  <a:schemeClr val="dk1"/>
                </a:solidFill>
                <a:latin typeface="Arial"/>
                <a:ea typeface="Arial"/>
                <a:cs typeface="Arial"/>
                <a:sym typeface="Arial"/>
              </a:rPr>
              <a:t> </a:t>
            </a:r>
            <a:r>
              <a:rPr lang="nl-NL" sz="2600" b="0" i="0" u="none" strike="noStrike" cap="none" err="1">
                <a:solidFill>
                  <a:schemeClr val="dk1"/>
                </a:solidFill>
                <a:latin typeface="Arial"/>
                <a:ea typeface="Arial"/>
                <a:cs typeface="Arial"/>
                <a:sym typeface="Arial"/>
              </a:rPr>
              <a:t>entre</a:t>
            </a:r>
            <a:r>
              <a:rPr lang="nl-NL" sz="2600" b="0" i="0" u="none" strike="noStrike" cap="none" dirty="0">
                <a:solidFill>
                  <a:schemeClr val="dk1"/>
                </a:solidFill>
                <a:latin typeface="Arial"/>
                <a:ea typeface="Arial"/>
                <a:cs typeface="Arial"/>
                <a:sym typeface="Arial"/>
              </a:rPr>
              <a:t> les </a:t>
            </a:r>
            <a:r>
              <a:rPr lang="nl-NL" sz="2600" b="0" i="0" u="none" strike="noStrike" cap="none" err="1">
                <a:solidFill>
                  <a:schemeClr val="dk1"/>
                </a:solidFill>
                <a:latin typeface="Arial"/>
                <a:ea typeface="Arial"/>
                <a:cs typeface="Arial"/>
                <a:sym typeface="Arial"/>
              </a:rPr>
              <a:t>bénévoles</a:t>
            </a:r>
            <a:r>
              <a:rPr lang="nl-NL" sz="2600" b="0" i="0" u="none" strike="noStrike" cap="none">
                <a:solidFill>
                  <a:schemeClr val="dk1"/>
                </a:solidFill>
                <a:latin typeface="Arial"/>
                <a:ea typeface="Arial"/>
                <a:cs typeface="Arial"/>
                <a:sym typeface="Arial"/>
              </a:rPr>
              <a:t>, les </a:t>
            </a:r>
            <a:r>
              <a:rPr lang="nl-NL" sz="2600">
                <a:solidFill>
                  <a:schemeClr val="dk1"/>
                </a:solidFill>
              </a:rPr>
              <a:t>planteurs d’arbres</a:t>
            </a:r>
            <a:r>
              <a:rPr lang="nl-NL" sz="2600" b="0" i="0" u="none" strike="noStrike" cap="none">
                <a:solidFill>
                  <a:schemeClr val="dk1"/>
                </a:solidFill>
                <a:latin typeface="Arial"/>
                <a:ea typeface="Arial"/>
                <a:cs typeface="Arial"/>
                <a:sym typeface="Arial"/>
              </a:rPr>
              <a:t> et les évènements</a:t>
            </a:r>
            <a:r>
              <a:rPr lang="nl-NL" sz="2600">
                <a:solidFill>
                  <a:schemeClr val="dk1"/>
                </a:solidFill>
              </a:rPr>
              <a:t>.</a:t>
            </a:r>
            <a:endParaRPr sz="2000" b="0" i="0" u="none" strike="noStrike" cap="none" err="1">
              <a:solidFill>
                <a:schemeClr val="dk1"/>
              </a:solidFill>
              <a:latin typeface="Arial"/>
              <a:ea typeface="Arial"/>
              <a:cs typeface="Arial"/>
              <a:sym typeface="Arial"/>
            </a:endParaRPr>
          </a:p>
          <a:p>
            <a:pPr marL="342900" indent="-342900">
              <a:buClr>
                <a:srgbClr val="14B2A8"/>
              </a:buClr>
              <a:buSzPts val="2600"/>
              <a:buFont typeface="Arial"/>
              <a:buChar char="•"/>
            </a:pPr>
            <a:r>
              <a:rPr lang="nl-NL" sz="2600">
                <a:solidFill>
                  <a:schemeClr val="dk1"/>
                </a:solidFill>
              </a:rPr>
              <a:t>Favorise l'autonomisation des bénévoles</a:t>
            </a:r>
            <a:endParaRPr lang="nl-NL" sz="2600" dirty="0">
              <a:solidFill>
                <a:schemeClr val="dk1"/>
              </a:solidFill>
            </a:endParaRPr>
          </a:p>
          <a:p>
            <a:pPr marL="342900" indent="-342900">
              <a:spcBef>
                <a:spcPts val="600"/>
              </a:spcBef>
              <a:buClr>
                <a:srgbClr val="14B2A8"/>
              </a:buClr>
              <a:buSzPts val="2600"/>
              <a:buFont typeface="Arial"/>
              <a:buChar char="•"/>
            </a:pPr>
            <a:r>
              <a:rPr lang="nl-NL" sz="2600" b="0" i="0" u="none" strike="noStrike" cap="none">
                <a:solidFill>
                  <a:schemeClr val="dk1"/>
                </a:solidFill>
                <a:latin typeface="Arial"/>
                <a:ea typeface="Arial"/>
                <a:cs typeface="Arial"/>
                <a:sym typeface="Arial"/>
              </a:rPr>
              <a:t>Permet la quantification du projet</a:t>
            </a:r>
            <a:r>
              <a:rPr lang="nl-NL" sz="2600">
                <a:solidFill>
                  <a:schemeClr val="dk1"/>
                </a:solidFill>
              </a:rPr>
              <a:t> en facilitant l’enregistrement et le suivi des plants</a:t>
            </a:r>
            <a:endParaRPr sz="2600" b="0" i="0" u="none" strike="noStrike" cap="none" err="1">
              <a:solidFill>
                <a:schemeClr val="dk1"/>
              </a:solidFill>
              <a:latin typeface="Arial"/>
              <a:ea typeface="Arial"/>
              <a:cs typeface="Arial"/>
              <a:sym typeface="Arial"/>
            </a:endParaRPr>
          </a:p>
          <a:p>
            <a:pPr marL="342900" marR="0" lvl="0" indent="-342900" algn="l" rtl="0">
              <a:lnSpc>
                <a:spcPct val="100000"/>
              </a:lnSpc>
              <a:spcBef>
                <a:spcPts val="600"/>
              </a:spcBef>
              <a:spcAft>
                <a:spcPts val="0"/>
              </a:spcAft>
              <a:buClr>
                <a:srgbClr val="14B2A8"/>
              </a:buClr>
              <a:buSzPts val="2600"/>
              <a:buFont typeface="Arial"/>
              <a:buChar char="•"/>
            </a:pPr>
            <a:r>
              <a:rPr lang="nl-NL" sz="2600" err="1">
                <a:solidFill>
                  <a:schemeClr val="dk1"/>
                </a:solidFill>
              </a:rPr>
              <a:t>Fournit</a:t>
            </a:r>
            <a:r>
              <a:rPr lang="nl-NL" sz="2600" dirty="0">
                <a:solidFill>
                  <a:schemeClr val="dk1"/>
                </a:solidFill>
              </a:rPr>
              <a:t> </a:t>
            </a:r>
            <a:r>
              <a:rPr lang="nl-NL" sz="2600" err="1">
                <a:solidFill>
                  <a:schemeClr val="dk1"/>
                </a:solidFill>
              </a:rPr>
              <a:t>un</a:t>
            </a:r>
            <a:r>
              <a:rPr lang="nl-NL" sz="2600" dirty="0">
                <a:solidFill>
                  <a:schemeClr val="dk1"/>
                </a:solidFill>
              </a:rPr>
              <a:t> </a:t>
            </a:r>
            <a:r>
              <a:rPr lang="nl-NL" sz="2600" err="1">
                <a:solidFill>
                  <a:schemeClr val="dk1"/>
                </a:solidFill>
              </a:rPr>
              <a:t>conseil</a:t>
            </a:r>
            <a:r>
              <a:rPr lang="nl-NL" sz="2600" dirty="0">
                <a:solidFill>
                  <a:schemeClr val="dk1"/>
                </a:solidFill>
              </a:rPr>
              <a:t> de </a:t>
            </a:r>
            <a:r>
              <a:rPr lang="nl-NL" sz="2600" err="1">
                <a:solidFill>
                  <a:schemeClr val="dk1"/>
                </a:solidFill>
              </a:rPr>
              <a:t>plantation</a:t>
            </a:r>
            <a:r>
              <a:rPr lang="nl-NL" sz="2600" dirty="0">
                <a:solidFill>
                  <a:schemeClr val="dk1"/>
                </a:solidFill>
              </a:rPr>
              <a:t> </a:t>
            </a:r>
            <a:r>
              <a:rPr lang="nl-NL" sz="2600" err="1">
                <a:solidFill>
                  <a:schemeClr val="dk1"/>
                </a:solidFill>
              </a:rPr>
              <a:t>personnalisé</a:t>
            </a:r>
            <a:r>
              <a:rPr lang="nl-NL" sz="2600" dirty="0">
                <a:solidFill>
                  <a:schemeClr val="dk1"/>
                </a:solidFill>
              </a:rPr>
              <a:t> </a:t>
            </a:r>
          </a:p>
          <a:p>
            <a:pPr marL="342900" marR="0" lvl="0" indent="-342900" algn="l" rtl="0">
              <a:lnSpc>
                <a:spcPct val="100000"/>
              </a:lnSpc>
              <a:spcBef>
                <a:spcPts val="600"/>
              </a:spcBef>
              <a:spcAft>
                <a:spcPts val="0"/>
              </a:spcAft>
              <a:buClr>
                <a:srgbClr val="14B2A8"/>
              </a:buClr>
              <a:buSzPts val="2600"/>
              <a:buFont typeface="Arial"/>
              <a:buChar char="•"/>
            </a:pPr>
            <a:r>
              <a:rPr lang="nl-NL" sz="2600" b="0" i="0" u="none" strike="noStrike" cap="none" err="1">
                <a:solidFill>
                  <a:schemeClr val="dk1"/>
                </a:solidFill>
                <a:latin typeface="Arial"/>
                <a:ea typeface="Arial"/>
                <a:cs typeface="Arial"/>
                <a:sym typeface="Arial"/>
              </a:rPr>
              <a:t>Informe</a:t>
            </a:r>
            <a:r>
              <a:rPr lang="nl-NL" sz="2600" b="0" i="0" u="none" strike="noStrike" cap="none" dirty="0">
                <a:solidFill>
                  <a:schemeClr val="dk1"/>
                </a:solidFill>
                <a:latin typeface="Arial"/>
                <a:ea typeface="Arial"/>
                <a:cs typeface="Arial"/>
                <a:sym typeface="Arial"/>
              </a:rPr>
              <a:t> les </a:t>
            </a:r>
            <a:r>
              <a:rPr lang="nl-NL" sz="2600" b="0" i="0" u="none" strike="noStrike" cap="none" err="1">
                <a:solidFill>
                  <a:schemeClr val="dk1"/>
                </a:solidFill>
                <a:latin typeface="Arial"/>
                <a:ea typeface="Arial"/>
                <a:cs typeface="Arial"/>
                <a:sym typeface="Arial"/>
              </a:rPr>
              <a:t>bénévoles</a:t>
            </a:r>
            <a:r>
              <a:rPr lang="nl-NL" sz="2600" b="0" i="0" u="none" strike="noStrike" cap="none" dirty="0">
                <a:solidFill>
                  <a:schemeClr val="dk1"/>
                </a:solidFill>
                <a:latin typeface="Arial"/>
                <a:ea typeface="Arial"/>
                <a:cs typeface="Arial"/>
                <a:sym typeface="Arial"/>
              </a:rPr>
              <a:t> des </a:t>
            </a:r>
            <a:r>
              <a:rPr lang="nl-NL" sz="2600" b="0" i="0" u="none" strike="noStrike" cap="none" err="1">
                <a:solidFill>
                  <a:schemeClr val="dk1"/>
                </a:solidFill>
                <a:latin typeface="Arial"/>
                <a:ea typeface="Arial"/>
                <a:cs typeface="Arial"/>
                <a:sym typeface="Arial"/>
              </a:rPr>
              <a:t>évènements</a:t>
            </a:r>
            <a:r>
              <a:rPr lang="nl-NL" sz="2600" b="0" i="0" u="none" strike="noStrike" cap="none" dirty="0">
                <a:solidFill>
                  <a:schemeClr val="dk1"/>
                </a:solidFill>
                <a:latin typeface="Arial"/>
                <a:ea typeface="Arial"/>
                <a:cs typeface="Arial"/>
                <a:sym typeface="Arial"/>
              </a:rPr>
              <a:t> à </a:t>
            </a:r>
            <a:r>
              <a:rPr lang="nl-NL" sz="2600" b="0" i="0" u="none" strike="noStrike" cap="none" err="1">
                <a:solidFill>
                  <a:schemeClr val="dk1"/>
                </a:solidFill>
                <a:latin typeface="Arial"/>
                <a:ea typeface="Arial"/>
                <a:cs typeface="Arial"/>
                <a:sym typeface="Arial"/>
              </a:rPr>
              <a:t>venir</a:t>
            </a:r>
            <a:r>
              <a:rPr lang="nl-NL" sz="2600" b="0" i="0" u="none" strike="noStrike" cap="none" dirty="0">
                <a:solidFill>
                  <a:schemeClr val="dk1"/>
                </a:solidFill>
                <a:latin typeface="Arial"/>
                <a:ea typeface="Arial"/>
                <a:cs typeface="Arial"/>
                <a:sym typeface="Arial"/>
              </a:rPr>
              <a:t> </a:t>
            </a:r>
            <a:endParaRPr sz="2000" b="0" i="0" u="none" strike="noStrike" cap="none" dirty="0">
              <a:solidFill>
                <a:schemeClr val="dk1"/>
              </a:solidFill>
              <a:latin typeface="Arial"/>
              <a:ea typeface="Arial"/>
              <a:cs typeface="Arial"/>
              <a:sym typeface="Arial"/>
            </a:endParaRPr>
          </a:p>
          <a:p>
            <a:pPr marL="342900" marR="0" lvl="0" indent="-342900" algn="l" rtl="0">
              <a:lnSpc>
                <a:spcPct val="100000"/>
              </a:lnSpc>
              <a:spcBef>
                <a:spcPts val="600"/>
              </a:spcBef>
              <a:spcAft>
                <a:spcPts val="0"/>
              </a:spcAft>
              <a:buClr>
                <a:srgbClr val="14B2A8"/>
              </a:buClr>
              <a:buSzPts val="2600"/>
              <a:buFont typeface="Arial"/>
              <a:buChar char="•"/>
            </a:pPr>
            <a:r>
              <a:rPr lang="nl-NL" sz="2600" b="0" i="0" u="none" strike="noStrike" cap="none" err="1">
                <a:solidFill>
                  <a:schemeClr val="dk1"/>
                </a:solidFill>
                <a:latin typeface="Arial"/>
                <a:ea typeface="Arial"/>
                <a:cs typeface="Arial"/>
                <a:sym typeface="Arial"/>
              </a:rPr>
              <a:t>Existe</a:t>
            </a:r>
            <a:r>
              <a:rPr lang="nl-NL" sz="2600" b="0" i="0" u="none" strike="noStrike" cap="none" dirty="0">
                <a:solidFill>
                  <a:schemeClr val="dk1"/>
                </a:solidFill>
                <a:latin typeface="Arial"/>
                <a:ea typeface="Arial"/>
                <a:cs typeface="Arial"/>
                <a:sym typeface="Arial"/>
              </a:rPr>
              <a:t> </a:t>
            </a:r>
            <a:r>
              <a:rPr lang="nl-NL" sz="2600" b="0" i="0" u="none" strike="noStrike" cap="none" err="1">
                <a:solidFill>
                  <a:schemeClr val="dk1"/>
                </a:solidFill>
                <a:latin typeface="Arial"/>
                <a:ea typeface="Arial"/>
                <a:cs typeface="Arial"/>
                <a:sym typeface="Arial"/>
              </a:rPr>
              <a:t>aussi</a:t>
            </a:r>
            <a:r>
              <a:rPr lang="nl-NL" sz="2600" b="0" i="0" u="none" strike="noStrike" cap="none" dirty="0">
                <a:solidFill>
                  <a:schemeClr val="dk1"/>
                </a:solidFill>
                <a:latin typeface="Arial"/>
                <a:ea typeface="Arial"/>
                <a:cs typeface="Arial"/>
                <a:sym typeface="Arial"/>
              </a:rPr>
              <a:t> en </a:t>
            </a:r>
            <a:r>
              <a:rPr lang="nl-NL" sz="2600" b="0" i="0" u="none" strike="noStrike" cap="none" err="1">
                <a:solidFill>
                  <a:schemeClr val="dk1"/>
                </a:solidFill>
                <a:latin typeface="Arial"/>
                <a:ea typeface="Arial"/>
                <a:cs typeface="Arial"/>
                <a:sym typeface="Arial"/>
              </a:rPr>
              <a:t>forme</a:t>
            </a:r>
            <a:r>
              <a:rPr lang="nl-NL" sz="2600" b="0" i="0" u="none" strike="noStrike" cap="none" dirty="0">
                <a:solidFill>
                  <a:schemeClr val="dk1"/>
                </a:solidFill>
                <a:latin typeface="Arial"/>
                <a:ea typeface="Arial"/>
                <a:cs typeface="Arial"/>
                <a:sym typeface="Arial"/>
              </a:rPr>
              <a:t> </a:t>
            </a:r>
            <a:r>
              <a:rPr lang="nl-NL" sz="2600" b="0" i="0" u="none" strike="noStrike" cap="none" err="1">
                <a:solidFill>
                  <a:schemeClr val="dk1"/>
                </a:solidFill>
                <a:latin typeface="Arial"/>
                <a:ea typeface="Arial"/>
                <a:cs typeface="Arial"/>
                <a:sym typeface="Arial"/>
              </a:rPr>
              <a:t>d’application</a:t>
            </a:r>
            <a:r>
              <a:rPr lang="nl-NL" sz="2600" b="0" i="0" u="none" strike="noStrike" cap="none" dirty="0">
                <a:solidFill>
                  <a:schemeClr val="dk1"/>
                </a:solidFill>
                <a:latin typeface="Arial"/>
                <a:ea typeface="Arial"/>
                <a:cs typeface="Arial"/>
                <a:sym typeface="Arial"/>
              </a:rPr>
              <a:t> mobile</a:t>
            </a:r>
            <a:endParaRPr sz="2600" b="0" i="0" u="none" strike="noStrike" cap="none" dirty="0">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800100" marR="0" lvl="1" indent="-241300" algn="l" rtl="0">
              <a:lnSpc>
                <a:spcPct val="100000"/>
              </a:lnSpc>
              <a:spcBef>
                <a:spcPts val="600"/>
              </a:spcBef>
              <a:spcAft>
                <a:spcPts val="0"/>
              </a:spcAft>
              <a:buClr>
                <a:srgbClr val="14B2A8"/>
              </a:buClr>
              <a:buSzPts val="1600"/>
              <a:buFont typeface="Arial"/>
              <a:buNone/>
            </a:pPr>
            <a:endParaRPr sz="1600" b="0" i="0" u="none" strike="noStrike" cap="none">
              <a:solidFill>
                <a:schemeClr val="dk1"/>
              </a:solidFill>
              <a:latin typeface="Arial"/>
              <a:ea typeface="Arial"/>
              <a:cs typeface="Arial"/>
              <a:sym typeface="Arial"/>
            </a:endParaRPr>
          </a:p>
        </p:txBody>
      </p:sp>
      <p:sp>
        <p:nvSpPr>
          <p:cNvPr id="183" name="Google Shape;183;p10"/>
          <p:cNvSpPr txBox="1"/>
          <p:nvPr/>
        </p:nvSpPr>
        <p:spPr>
          <a:xfrm>
            <a:off x="640803" y="132944"/>
            <a:ext cx="5902841" cy="1382156"/>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14B2A8"/>
              </a:buClr>
              <a:buSzPts val="4400"/>
              <a:buFont typeface="Impact"/>
              <a:buNone/>
            </a:pPr>
            <a:r>
              <a:rPr lang="nl-NL" sz="4400" b="0" i="0" u="none" strike="noStrike" cap="none">
                <a:solidFill>
                  <a:srgbClr val="14B2A8"/>
                </a:solidFill>
                <a:latin typeface="Impact"/>
                <a:ea typeface="Impact"/>
                <a:cs typeface="Impact"/>
                <a:sym typeface="Impact"/>
              </a:rPr>
              <a:t>L’Arboplanificateur</a:t>
            </a:r>
            <a:endParaRPr sz="6600" b="0" i="0" u="none" strike="noStrike" cap="none">
              <a:solidFill>
                <a:schemeClr val="dk2"/>
              </a:solidFill>
              <a:latin typeface="Passion One"/>
              <a:ea typeface="Passion One"/>
              <a:cs typeface="Passion One"/>
              <a:sym typeface="Passion One"/>
            </a:endParaRPr>
          </a:p>
        </p:txBody>
      </p:sp>
    </p:spTree>
  </p:cSld>
  <p:clrMapOvr>
    <a:masterClrMapping/>
  </p:clrMapOvr>
</p:sld>
</file>

<file path=ppt/theme/theme1.xml><?xml version="1.0" encoding="utf-8"?>
<a:theme xmlns:a="http://schemas.openxmlformats.org/drawingml/2006/main" name="AngleLinesVTI">
  <a:themeElements>
    <a:clrScheme name="Custom 34">
      <a:dk1>
        <a:srgbClr val="000000"/>
      </a:dk1>
      <a:lt1>
        <a:srgbClr val="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c7e4df4-401d-484a-ad76-0a83c57a228e">
      <Terms xmlns="http://schemas.microsoft.com/office/infopath/2007/PartnerControls"/>
    </lcf76f155ced4ddcb4097134ff3c332f>
    <TaxCatchAll xmlns="526e975e-ab5d-4382-a375-4c663641c77b" xsi:nil="true"/>
    <LikesCount xmlns="http://schemas.microsoft.com/sharepoint/v3" xsi:nil="true"/>
    <Ratings xmlns="http://schemas.microsoft.com/sharepoint/v3" xsi:nil="true"/>
    <LikedBy xmlns="http://schemas.microsoft.com/sharepoint/v3">
      <UserInfo>
        <DisplayName/>
        <AccountId xsi:nil="true"/>
        <AccountType/>
      </UserInfo>
    </LikedBy>
    <RatedBy xmlns="http://schemas.microsoft.com/sharepoint/v3">
      <UserInfo>
        <DisplayName/>
        <AccountId xsi:nil="true"/>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756EC5BF9BE64DB4378339B7F0A96C" ma:contentTypeVersion="20" ma:contentTypeDescription="Een nieuw document maken." ma:contentTypeScope="" ma:versionID="8528b78dd36f53fd5b7d982a9b221abb">
  <xsd:schema xmlns:xsd="http://www.w3.org/2001/XMLSchema" xmlns:xs="http://www.w3.org/2001/XMLSchema" xmlns:p="http://schemas.microsoft.com/office/2006/metadata/properties" xmlns:ns1="http://schemas.microsoft.com/sharepoint/v3" xmlns:ns2="ac7e4df4-401d-484a-ad76-0a83c57a228e" xmlns:ns3="526e975e-ab5d-4382-a375-4c663641c77b" targetNamespace="http://schemas.microsoft.com/office/2006/metadata/properties" ma:root="true" ma:fieldsID="11023993edf93a2e64ad9c03593c8577" ns1:_="" ns2:_="" ns3:_="">
    <xsd:import namespace="http://schemas.microsoft.com/sharepoint/v3"/>
    <xsd:import namespace="ac7e4df4-401d-484a-ad76-0a83c57a228e"/>
    <xsd:import namespace="526e975e-ab5d-4382-a375-4c663641c77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1:AverageRating" minOccurs="0"/>
                <xsd:element ref="ns1:RatingCount" minOccurs="0"/>
                <xsd:element ref="ns1:RatedBy" minOccurs="0"/>
                <xsd:element ref="ns1:Ratings" minOccurs="0"/>
                <xsd:element ref="ns1:LikesCount" minOccurs="0"/>
                <xsd:element ref="ns1:LikedBy"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20" nillable="true" ma:displayName="Classificatie (0-5)" ma:decimals="2" ma:description="Gemiddelde waarde van alle classificaties die zijn ingediend" ma:internalName="AverageRating" ma:readOnly="true">
      <xsd:simpleType>
        <xsd:restriction base="dms:Number"/>
      </xsd:simpleType>
    </xsd:element>
    <xsd:element name="RatingCount" ma:index="21" nillable="true" ma:displayName="Aantal classificaties" ma:decimals="0" ma:description="Aantal ingediende classificaties" ma:internalName="RatingCount" ma:readOnly="true">
      <xsd:simpleType>
        <xsd:restriction base="dms:Number"/>
      </xsd:simpleType>
    </xsd:element>
    <xsd:element name="RatedBy" ma:index="22" nillable="true" ma:displayName="Beoordeeld door" ma:description="Gebruikers hebben het item beoordeeld."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23" nillable="true" ma:displayName="Gebruikersbeoordelingen" ma:description="Gebruikersbeoordelingen voor het item" ma:hidden="true" ma:internalName="Ratings">
      <xsd:simpleType>
        <xsd:restriction base="dms:Note"/>
      </xsd:simpleType>
    </xsd:element>
    <xsd:element name="LikesCount" ma:index="24" nillable="true" ma:displayName="Aantal Leuk" ma:internalName="LikesCount">
      <xsd:simpleType>
        <xsd:restriction base="dms:Unknown"/>
      </xsd:simpleType>
    </xsd:element>
    <xsd:element name="LikedBy" ma:index="25" nillable="true" ma:displayName="Leuk gevonden door"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7e4df4-401d-484a-ad76-0a83c57a2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3f8e4072-601e-4909-a9d4-1ba0b6864e4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6e975e-ab5d-4382-a375-4c663641c77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d0307c0-d4a7-43d4-b704-3a00fa61f4a5}" ma:internalName="TaxCatchAll" ma:showField="CatchAllData" ma:web="526e975e-ab5d-4382-a375-4c663641c7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4A1575-1896-4724-834F-A018B0539DB9}">
  <ds:schemaRefs>
    <ds:schemaRef ds:uri="526e975e-ab5d-4382-a375-4c663641c77b"/>
    <ds:schemaRef ds:uri="ac7e4df4-401d-484a-ad76-0a83c57a228e"/>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DCAED811-9690-4541-8B94-04C8D6D98E25}">
  <ds:schemaRefs>
    <ds:schemaRef ds:uri="http://schemas.microsoft.com/sharepoint/v3/contenttype/forms"/>
  </ds:schemaRefs>
</ds:datastoreItem>
</file>

<file path=customXml/itemProps3.xml><?xml version="1.0" encoding="utf-8"?>
<ds:datastoreItem xmlns:ds="http://schemas.openxmlformats.org/officeDocument/2006/customXml" ds:itemID="{E7C4A6CF-CBBC-430D-AFF0-8F6E83737D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c7e4df4-401d-484a-ad76-0a83c57a228e"/>
    <ds:schemaRef ds:uri="526e975e-ab5d-4382-a375-4c663641c7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16</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AngleLinesVTI</vt:lpstr>
      <vt:lpstr>PowerPoint Presentation</vt:lpstr>
      <vt:lpstr>⇒ PLANTER DES ARBRES !</vt:lpstr>
      <vt:lpstr>CONTEXTE</vt:lpstr>
      <vt:lpstr>LA MÉTHODE VITE PLUS D’ARBRES </vt:lpstr>
      <vt:lpstr>PowerPoint Presentation</vt:lpstr>
      <vt:lpstr>EVEN VOORSTELLEN</vt:lpstr>
      <vt:lpstr>CO-BÉNÉFICES</vt:lpstr>
      <vt:lpstr>La plantation de nos arbres  </vt:lpstr>
      <vt:lpstr>PowerPoint Presentation</vt:lpstr>
      <vt:lpstr>PowerPoint Presentation</vt:lpstr>
      <vt:lpstr>PowerPoint Presentation</vt:lpstr>
      <vt:lpstr>Deploiement français en 2024 – et depuis ? </vt:lpstr>
      <vt:lpstr>Vite Plus d’Arbres  et le tissu associatif local</vt:lpstr>
      <vt:lpstr>La collaboration avec les communes permet:  </vt:lpstr>
      <vt:lpstr>Rejoignez le mouvement ! </vt:lpstr>
      <vt:lpstr>Rétablissons ce qui a été perdu (NL)</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222</cp:revision>
  <dcterms:created xsi:type="dcterms:W3CDTF">2022-09-15T12:40:37Z</dcterms:created>
  <dcterms:modified xsi:type="dcterms:W3CDTF">2026-07-02T10:34:34Z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0x01010059756EC5BF9BE64DB4378339B7F0A96C</vt:lpwstr>
  </property>
  <property fmtid="{D5CDD505-2E9C-101B-9397-08002B2CF9AE}" pid="3" name="MediaServiceImageTags">
    <vt:lpwstr/>
  </property>
</Properties>
</file>